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7" r:id="rId1"/>
  </p:sldMasterIdLst>
  <p:notesMasterIdLst>
    <p:notesMasterId r:id="rId21"/>
  </p:notesMasterIdLst>
  <p:sldIdLst>
    <p:sldId id="256" r:id="rId2"/>
    <p:sldId id="257" r:id="rId3"/>
    <p:sldId id="258" r:id="rId4"/>
    <p:sldId id="277" r:id="rId5"/>
    <p:sldId id="278" r:id="rId6"/>
    <p:sldId id="279" r:id="rId7"/>
    <p:sldId id="292" r:id="rId8"/>
    <p:sldId id="280" r:id="rId9"/>
    <p:sldId id="281" r:id="rId10"/>
    <p:sldId id="282" r:id="rId11"/>
    <p:sldId id="283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75" r:id="rId20"/>
  </p:sldIdLst>
  <p:sldSz cx="9906000" cy="6858000" type="A4"/>
  <p:notesSz cx="6781800" cy="9869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6">
          <p15:clr>
            <a:srgbClr val="A4A3A4"/>
          </p15:clr>
        </p15:guide>
        <p15:guide id="2" orient="horz" pos="752">
          <p15:clr>
            <a:srgbClr val="A4A3A4"/>
          </p15:clr>
        </p15:guide>
        <p15:guide id="3" orient="horz" pos="4109">
          <p15:clr>
            <a:srgbClr val="A4A3A4"/>
          </p15:clr>
        </p15:guide>
        <p15:guide id="4" orient="horz" pos="3881">
          <p15:clr>
            <a:srgbClr val="A4A3A4"/>
          </p15:clr>
        </p15:guide>
        <p15:guide id="5" orient="horz" pos="160">
          <p15:clr>
            <a:srgbClr val="A4A3A4"/>
          </p15:clr>
        </p15:guide>
        <p15:guide id="6" orient="horz" pos="3974">
          <p15:clr>
            <a:srgbClr val="A4A3A4"/>
          </p15:clr>
        </p15:guide>
        <p15:guide id="7" orient="horz" pos="3834">
          <p15:clr>
            <a:srgbClr val="A4A3A4"/>
          </p15:clr>
        </p15:guide>
        <p15:guide id="8" pos="169">
          <p15:clr>
            <a:srgbClr val="A4A3A4"/>
          </p15:clr>
        </p15:guide>
        <p15:guide id="9" pos="6239">
          <p15:clr>
            <a:srgbClr val="A4A3A4"/>
          </p15:clr>
        </p15:guide>
        <p15:guide id="10" pos="6069">
          <p15:clr>
            <a:srgbClr val="A4A3A4"/>
          </p15:clr>
        </p15:guide>
        <p15:guide id="11" pos="3116">
          <p15:clr>
            <a:srgbClr val="A4A3A4"/>
          </p15:clr>
        </p15:guide>
        <p15:guide id="12" pos="621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35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지훈" initials="김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D5E"/>
    <a:srgbClr val="1B2340"/>
    <a:srgbClr val="8A1F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57" autoAdjust="0"/>
  </p:normalViewPr>
  <p:slideViewPr>
    <p:cSldViewPr snapToObjects="1">
      <p:cViewPr varScale="1">
        <p:scale>
          <a:sx n="80" d="100"/>
          <a:sy n="80" d="100"/>
        </p:scale>
        <p:origin x="1358" y="48"/>
      </p:cViewPr>
      <p:guideLst>
        <p:guide orient="horz" pos="2156"/>
        <p:guide orient="horz" pos="752"/>
        <p:guide orient="horz" pos="4109"/>
        <p:guide orient="horz" pos="3881"/>
        <p:guide orient="horz" pos="160"/>
        <p:guide orient="horz" pos="3974"/>
        <p:guide orient="horz" pos="3834"/>
        <p:guide pos="169"/>
        <p:guide pos="6239"/>
        <p:guide pos="6069"/>
        <p:guide pos="3116"/>
        <p:guide pos="62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66" d="100"/>
          <a:sy n="66" d="100"/>
        </p:scale>
        <p:origin x="-3245" y="-63"/>
      </p:cViewPr>
      <p:guideLst>
        <p:guide orient="horz" pos="3109"/>
        <p:guide pos="21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3474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3474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4AA3EE7F-1C8D-4C45-87CC-3A6709D8C4AF}" type="datetime1">
              <a:rPr lang="ko-KR" altLang="en-US"/>
              <a:pPr lvl="0">
                <a:defRPr/>
              </a:pPr>
              <a:t>2026-08-20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717550" y="739775"/>
            <a:ext cx="53467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8180" y="4688007"/>
            <a:ext cx="5425440" cy="444127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38780" cy="493474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1451" y="9374301"/>
            <a:ext cx="2938780" cy="493474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6617346B-1196-4672-9697-AF34FD3BE460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6B6-74E3-7F40-9B6C-8D07090F3A7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162519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6B6-74E3-7F40-9B6C-8D07090F3A7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055759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6B6-74E3-7F40-9B6C-8D07090F3A7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9936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6B6-74E3-7F40-9B6C-8D07090F3A7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8061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6B6-74E3-7F40-9B6C-8D07090F3A7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0785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6B6-74E3-7F40-9B6C-8D07090F3A7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19726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6B6-74E3-7F40-9B6C-8D07090F3A7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9719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6B6-74E3-7F40-9B6C-8D07090F3A7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44115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6B6-74E3-7F40-9B6C-8D07090F3A7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44215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6B6-74E3-7F40-9B6C-8D07090F3A7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08108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D76B6-74E3-7F40-9B6C-8D07090F3A7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16851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bg>
      <p:bgPr>
        <a:solidFill>
          <a:srgbClr val="FEF9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타원 24"/>
          <p:cNvSpPr/>
          <p:nvPr userDrawn="1"/>
        </p:nvSpPr>
        <p:spPr>
          <a:xfrm>
            <a:off x="4094905" y="1589104"/>
            <a:ext cx="3978442" cy="3672408"/>
          </a:xfrm>
          <a:prstGeom prst="ellipse">
            <a:avLst/>
          </a:prstGeom>
          <a:solidFill>
            <a:srgbClr val="E1D8D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2"/>
          </a:p>
        </p:txBody>
      </p:sp>
      <p:sp>
        <p:nvSpPr>
          <p:cNvPr id="26" name="직사각형 10"/>
          <p:cNvSpPr/>
          <p:nvPr userDrawn="1"/>
        </p:nvSpPr>
        <p:spPr>
          <a:xfrm>
            <a:off x="-39555" y="-10616"/>
            <a:ext cx="6925117" cy="6868616"/>
          </a:xfrm>
          <a:custGeom>
            <a:avLst/>
            <a:gdLst/>
            <a:ahLst/>
            <a:cxnLst/>
            <a:rect l="l" t="t" r="r" b="b"/>
            <a:pathLst>
              <a:path w="6392416" h="6868616">
                <a:moveTo>
                  <a:pt x="0" y="0"/>
                </a:moveTo>
                <a:lnTo>
                  <a:pt x="4617643" y="0"/>
                </a:lnTo>
                <a:cubicBezTo>
                  <a:pt x="5692185" y="764582"/>
                  <a:pt x="6392416" y="2020325"/>
                  <a:pt x="6392416" y="3439616"/>
                </a:cubicBezTo>
                <a:cubicBezTo>
                  <a:pt x="6392416" y="4852333"/>
                  <a:pt x="5698657" y="6103015"/>
                  <a:pt x="4632571" y="6868616"/>
                </a:cubicBezTo>
                <a:lnTo>
                  <a:pt x="0" y="6868616"/>
                </a:lnTo>
                <a:close/>
              </a:path>
            </a:pathLst>
          </a:custGeom>
          <a:solidFill>
            <a:srgbClr val="F3732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50"/>
          </a:p>
        </p:txBody>
      </p:sp>
      <p:sp>
        <p:nvSpPr>
          <p:cNvPr id="27" name="타원 26"/>
          <p:cNvSpPr/>
          <p:nvPr userDrawn="1"/>
        </p:nvSpPr>
        <p:spPr>
          <a:xfrm>
            <a:off x="9303434" y="2869092"/>
            <a:ext cx="1205135" cy="1112432"/>
          </a:xfrm>
          <a:prstGeom prst="ellipse">
            <a:avLst/>
          </a:prstGeom>
          <a:solidFill>
            <a:srgbClr val="A758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50">
              <a:solidFill>
                <a:srgbClr val="A75884"/>
              </a:solidFill>
            </a:endParaRPr>
          </a:p>
        </p:txBody>
      </p:sp>
      <p:pic>
        <p:nvPicPr>
          <p:cNvPr id="28" name="그림 2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480" y="6237312"/>
            <a:ext cx="1396040" cy="434288"/>
          </a:xfrm>
          <a:prstGeom prst="rect">
            <a:avLst/>
          </a:prstGeom>
        </p:spPr>
      </p:pic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271729" y="260350"/>
            <a:ext cx="3667160" cy="1376782"/>
          </a:xfrm>
        </p:spPr>
        <p:txBody>
          <a:bodyPr lIns="0" tIns="0" rIns="0" bIns="0" anchor="t">
            <a:normAutofit/>
          </a:bodyPr>
          <a:lstStyle>
            <a:lvl1pPr marL="0" algn="l" defTabSz="990570" rtl="0" eaLnBrk="1" latinLnBrk="1" hangingPunct="1">
              <a:lnSpc>
                <a:spcPct val="110000"/>
              </a:lnSpc>
              <a:defRPr kumimoji="1" lang="en-US" sz="1733" b="1" i="0" kern="1200" spc="-108" baseline="0" dirty="0">
                <a:solidFill>
                  <a:schemeClr val="bg1"/>
                </a:solidFill>
                <a:latin typeface="Sandoll GothicNeoRound 06 Sb" charset="-127"/>
                <a:ea typeface="나눔고딕OTF" pitchFamily="34" charset="-127"/>
                <a:cs typeface="Sandoll GothicNeoRound 06 Sb" charset="-127"/>
              </a:defRPr>
            </a:lvl1pPr>
          </a:lstStyle>
          <a:p>
            <a:pPr>
              <a:lnSpc>
                <a:spcPct val="130000"/>
              </a:lnSpc>
            </a:pPr>
            <a:r>
              <a:rPr kumimoji="1" lang="ko-KR" altLang="en-US" sz="1517" b="1" spc="-81" dirty="0">
                <a:solidFill>
                  <a:schemeClr val="bg1"/>
                </a:solidFill>
                <a:latin typeface="나눔고딕OTF" pitchFamily="34" charset="-127"/>
                <a:ea typeface="나눔고딕OTF" pitchFamily="34" charset="-127"/>
                <a:cs typeface="Sandoll GothicNeoRound 06 Sb" charset="-127"/>
              </a:rPr>
              <a:t>문서제목을 입력하세요</a:t>
            </a:r>
          </a:p>
        </p:txBody>
      </p:sp>
      <p:sp>
        <p:nvSpPr>
          <p:cNvPr id="30" name="TextBox 29"/>
          <p:cNvSpPr txBox="1"/>
          <p:nvPr userDrawn="1"/>
        </p:nvSpPr>
        <p:spPr>
          <a:xfrm>
            <a:off x="272480" y="6482230"/>
            <a:ext cx="2496277" cy="160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ko-KR" sz="867" dirty="0">
                <a:solidFill>
                  <a:schemeClr val="bg1">
                    <a:alpha val="99000"/>
                  </a:schemeClr>
                </a:solidFill>
                <a:latin typeface="나눔고딕OTF" pitchFamily="34" charset="-127"/>
                <a:ea typeface="나눔고딕OTF" pitchFamily="34" charset="-127"/>
                <a:cs typeface="Sandoll GothicNeoRound 04 Rg" charset="-127"/>
              </a:rPr>
              <a:t>Copyright </a:t>
            </a:r>
            <a:r>
              <a:rPr kumimoji="1" lang="ko-KR" altLang="en-US" sz="867" kern="1200" dirty="0">
                <a:solidFill>
                  <a:schemeClr val="bg1">
                    <a:alpha val="99000"/>
                  </a:schemeClr>
                </a:solidFill>
                <a:latin typeface="나눔고딕OTF" pitchFamily="34" charset="-127"/>
                <a:ea typeface="나눔고딕OTF" pitchFamily="34" charset="-127"/>
                <a:cs typeface="Sandoll GothicNeoRound 04 Rg" charset="-127"/>
              </a:rPr>
              <a:t>ⓒ</a:t>
            </a:r>
            <a:r>
              <a:rPr kumimoji="1" lang="en-US" altLang="ko-KR" sz="867" dirty="0">
                <a:solidFill>
                  <a:schemeClr val="bg1">
                    <a:alpha val="99000"/>
                  </a:schemeClr>
                </a:solidFill>
                <a:latin typeface="나눔고딕OTF" pitchFamily="34" charset="-127"/>
                <a:ea typeface="나눔고딕OTF" pitchFamily="34" charset="-127"/>
                <a:cs typeface="Sandoll GothicNeoRound 04 Rg" charset="-127"/>
              </a:rPr>
              <a:t> </a:t>
            </a:r>
            <a:r>
              <a:rPr kumimoji="1" lang="en-US" altLang="ko-KR" sz="867" dirty="0">
                <a:solidFill>
                  <a:schemeClr val="bg1">
                    <a:alpha val="99000"/>
                  </a:schemeClr>
                </a:solidFill>
                <a:latin typeface="한화 L" panose="02020503020101020101" pitchFamily="18" charset="-127"/>
                <a:ea typeface="한화 L" panose="02020503020101020101" pitchFamily="18" charset="-127"/>
                <a:cs typeface="Sandoll GothicNeoRound 04 Rg" charset="-127"/>
              </a:rPr>
              <a:t>Hanwha Life</a:t>
            </a:r>
            <a:r>
              <a:rPr kumimoji="1" lang="en-US" altLang="ko-KR" sz="867" dirty="0">
                <a:solidFill>
                  <a:schemeClr val="bg1">
                    <a:alpha val="99000"/>
                  </a:schemeClr>
                </a:solidFill>
                <a:latin typeface="나눔고딕OTF" pitchFamily="34" charset="-127"/>
                <a:ea typeface="나눔고딕OTF" pitchFamily="34" charset="-127"/>
                <a:cs typeface="Sandoll GothicNeoRound 04 Rg" charset="-127"/>
              </a:rPr>
              <a:t>. all rights reserved.</a:t>
            </a:r>
          </a:p>
        </p:txBody>
      </p:sp>
      <p:sp>
        <p:nvSpPr>
          <p:cNvPr id="31" name="텍스트 개체 틀 2"/>
          <p:cNvSpPr>
            <a:spLocks noGrp="1"/>
          </p:cNvSpPr>
          <p:nvPr>
            <p:ph type="body" sz="quarter" idx="14" hasCustomPrompt="1"/>
          </p:nvPr>
        </p:nvSpPr>
        <p:spPr>
          <a:xfrm>
            <a:off x="271727" y="2423619"/>
            <a:ext cx="5772427" cy="2010767"/>
          </a:xfr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3250" b="1" spc="-108" baseline="0">
                <a:solidFill>
                  <a:schemeClr val="bg1"/>
                </a:solidFill>
                <a:latin typeface="나눔고딕OTF" pitchFamily="34" charset="-127"/>
                <a:ea typeface="나눔고딕OTF" pitchFamily="34" charset="-127"/>
              </a:defRPr>
            </a:lvl1pPr>
          </a:lstStyle>
          <a:p>
            <a:pPr lvl="0"/>
            <a:r>
              <a:rPr lang="ko-KR" altLang="en-US" dirty="0"/>
              <a:t>소제목을 입력하세요</a:t>
            </a:r>
          </a:p>
        </p:txBody>
      </p:sp>
    </p:spTree>
    <p:extLst>
      <p:ext uri="{BB962C8B-B14F-4D97-AF65-F5344CB8AC3E}">
        <p14:creationId xmlns:p14="http://schemas.microsoft.com/office/powerpoint/2010/main" val="172022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23 0.00046 L -2.5E-6 4.44444E-6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3" y="-2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6" grpId="0" animBg="1"/>
      <p:bldP spid="27" grpId="0" animBg="1"/>
      <p:bldP spid="29" grpId="0"/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본문 제목 슬라이드" userDrawn="1">
  <p:cSld name="본문 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텍스트 개체 틀 21"/>
          <p:cNvSpPr>
            <a:spLocks noGrp="1"/>
          </p:cNvSpPr>
          <p:nvPr>
            <p:ph type="body" sz="quarter" idx="10" hasCustomPrompt="1"/>
          </p:nvPr>
        </p:nvSpPr>
        <p:spPr>
          <a:xfrm>
            <a:off x="272480" y="367495"/>
            <a:ext cx="6192688" cy="338554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 latinLnBrk="0">
              <a:spcBef>
                <a:spcPts val="0"/>
              </a:spcBef>
              <a:buFontTx/>
              <a:buNone/>
              <a:defRPr sz="2200" b="1" baseline="0">
                <a:latin typeface="나눔고딕"/>
                <a:ea typeface="나눔고딕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ko-KR" altLang="en-US"/>
              <a:t>본문 제목</a:t>
            </a:r>
            <a:r>
              <a:rPr lang="en-US" altLang="ko-KR"/>
              <a:t>(22pt)</a:t>
            </a:r>
          </a:p>
        </p:txBody>
      </p:sp>
      <p:sp>
        <p:nvSpPr>
          <p:cNvPr id="3" name="직사각형 2"/>
          <p:cNvSpPr/>
          <p:nvPr userDrawn="1"/>
        </p:nvSpPr>
        <p:spPr>
          <a:xfrm>
            <a:off x="236476" y="769477"/>
            <a:ext cx="9433048" cy="45719"/>
          </a:xfrm>
          <a:prstGeom prst="rect">
            <a:avLst/>
          </a:prstGeom>
          <a:solidFill>
            <a:srgbClr val="8A1FF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latinLnBrk="0" hangingPunct="0">
              <a:defRPr/>
            </a:pPr>
            <a:endParaRPr lang="ko-KR" altLang="en-US" sz="1400" b="1">
              <a:solidFill>
                <a:schemeClr val="tx1"/>
              </a:solidFill>
              <a:latin typeface="YD윤고딕 320"/>
              <a:ea typeface="YD윤고딕 32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0011C1E-9754-7219-D121-6C5B709062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27759" y="474816"/>
            <a:ext cx="1542623" cy="17529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D76B6-74E3-7F40-9B6C-8D07090F3A7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748611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74" r:id="rId12"/>
    <p:sldLayoutId id="2147483689" r:id="rId13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텍스트 개체 틀 1"/>
          <p:cNvSpPr txBox="1"/>
          <p:nvPr/>
        </p:nvSpPr>
        <p:spPr>
          <a:xfrm>
            <a:off x="262455" y="315881"/>
            <a:ext cx="8208342" cy="338554"/>
          </a:xfrm>
          <a:prstGeom prst="rect">
            <a:avLst/>
          </a:prstGeom>
        </p:spPr>
        <p:txBody>
          <a:bodyPr vert="horz" wrap="square" lIns="0" tIns="0" rIns="0" bIns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200" b="1" kern="1200" baseline="0">
                <a:solidFill>
                  <a:schemeClr val="tx1"/>
                </a:solidFill>
                <a:latin typeface="나눔고딕"/>
                <a:ea typeface="나눔고딕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ko-KR" sz="2000" dirty="0">
                <a:latin typeface="LIFEPLUS Bold"/>
                <a:ea typeface="LIFEPLUS Bold"/>
              </a:rPr>
              <a:t>https://meta-academy.kr/</a:t>
            </a:r>
          </a:p>
        </p:txBody>
      </p:sp>
      <p:cxnSp>
        <p:nvCxnSpPr>
          <p:cNvPr id="86" name="직선 연결선 85"/>
          <p:cNvCxnSpPr/>
          <p:nvPr/>
        </p:nvCxnSpPr>
        <p:spPr>
          <a:xfrm>
            <a:off x="2075470" y="7006001"/>
            <a:ext cx="6468932" cy="21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5">
            <a:extLst>
              <a:ext uri="{FF2B5EF4-FFF2-40B4-BE49-F238E27FC236}">
                <a16:creationId xmlns:a16="http://schemas.microsoft.com/office/drawing/2014/main" id="{4CDC406B-A32A-8D54-D40B-742240C81834}"/>
              </a:ext>
            </a:extLst>
          </p:cNvPr>
          <p:cNvSpPr/>
          <p:nvPr/>
        </p:nvSpPr>
        <p:spPr>
          <a:xfrm>
            <a:off x="560512" y="2728366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 err="1">
                <a:solidFill>
                  <a:srgbClr val="6B728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가상실습평생교육원</a:t>
            </a:r>
            <a:endParaRPr lang="en-US" sz="140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3804C508-2E1B-35BE-5B44-20E087B1678A}"/>
              </a:ext>
            </a:extLst>
          </p:cNvPr>
          <p:cNvSpPr/>
          <p:nvPr/>
        </p:nvSpPr>
        <p:spPr>
          <a:xfrm>
            <a:off x="514792" y="3048406"/>
            <a:ext cx="3502104" cy="71252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altLang="ko-KR" sz="4000" b="1" dirty="0" err="1">
                <a:solidFill>
                  <a:srgbClr val="1B234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맑은 고딕" pitchFamily="34" charset="-120"/>
              </a:rPr>
              <a:t>학습자</a:t>
            </a:r>
            <a:r>
              <a:rPr lang="en-US" altLang="ko-KR" sz="4000" b="1" dirty="0">
                <a:solidFill>
                  <a:srgbClr val="1B234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맑은 고딕" pitchFamily="34" charset="-120"/>
              </a:rPr>
              <a:t> </a:t>
            </a:r>
            <a:r>
              <a:rPr lang="en-US" altLang="ko-KR" sz="4000" b="1" dirty="0" err="1">
                <a:solidFill>
                  <a:srgbClr val="1B2340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  <a:cs typeface="맑은 고딕" pitchFamily="34" charset="-120"/>
              </a:rPr>
              <a:t>매뉴얼</a:t>
            </a:r>
            <a:endParaRPr lang="en-US" altLang="ko-KR" sz="4000" dirty="0">
              <a:solidFill>
                <a:srgbClr val="1B2340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텍스트 개체 틀 1"/>
          <p:cNvSpPr txBox="1"/>
          <p:nvPr/>
        </p:nvSpPr>
        <p:spPr>
          <a:xfrm>
            <a:off x="262455" y="315881"/>
            <a:ext cx="8208342" cy="338554"/>
          </a:xfrm>
          <a:prstGeom prst="rect">
            <a:avLst/>
          </a:prstGeom>
        </p:spPr>
        <p:txBody>
          <a:bodyPr vert="horz" wrap="square" lIns="0" tIns="0" rIns="0" bIns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200" b="1" kern="1200" baseline="0">
                <a:solidFill>
                  <a:schemeClr val="tx1"/>
                </a:solidFill>
                <a:latin typeface="나눔고딕"/>
                <a:ea typeface="나눔고딕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ko-KR" altLang="en-US" sz="2000" dirty="0">
                <a:latin typeface="LIFEPLUS Bold"/>
                <a:ea typeface="LIFEPLUS Bold"/>
              </a:rPr>
              <a:t>교육원 접속 및 로그인</a:t>
            </a:r>
          </a:p>
        </p:txBody>
      </p:sp>
      <p:cxnSp>
        <p:nvCxnSpPr>
          <p:cNvPr id="86" name="직선 연결선 85"/>
          <p:cNvCxnSpPr/>
          <p:nvPr/>
        </p:nvCxnSpPr>
        <p:spPr>
          <a:xfrm>
            <a:off x="2075470" y="7049927"/>
            <a:ext cx="6468932" cy="21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BECAB8FA-A767-EB88-7ACA-2AFCF9669821}"/>
              </a:ext>
            </a:extLst>
          </p:cNvPr>
          <p:cNvGrpSpPr/>
          <p:nvPr/>
        </p:nvGrpSpPr>
        <p:grpSpPr>
          <a:xfrm>
            <a:off x="384048" y="1100337"/>
            <a:ext cx="201168" cy="201168"/>
            <a:chOff x="384048" y="1100337"/>
            <a:chExt cx="201168" cy="201168"/>
          </a:xfrm>
        </p:grpSpPr>
        <p:sp>
          <p:nvSpPr>
            <p:cNvPr id="17" name="Shape 5">
              <a:extLst>
                <a:ext uri="{FF2B5EF4-FFF2-40B4-BE49-F238E27FC236}">
                  <a16:creationId xmlns:a16="http://schemas.microsoft.com/office/drawing/2014/main" id="{7C7DAA25-2478-F235-4B91-30B85812C562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9" name="Text 6">
              <a:extLst>
                <a:ext uri="{FF2B5EF4-FFF2-40B4-BE49-F238E27FC236}">
                  <a16:creationId xmlns:a16="http://schemas.microsoft.com/office/drawing/2014/main" id="{D677D632-A7E2-6438-9461-41D49A65CE96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sp>
        <p:nvSpPr>
          <p:cNvPr id="21" name="Text 7">
            <a:extLst>
              <a:ext uri="{FF2B5EF4-FFF2-40B4-BE49-F238E27FC236}">
                <a16:creationId xmlns:a16="http://schemas.microsoft.com/office/drawing/2014/main" id="{BF2BEEEF-62D5-B8FA-62CA-6F5A3D43C0FB}"/>
              </a:ext>
            </a:extLst>
          </p:cNvPr>
          <p:cNvSpPr/>
          <p:nvPr/>
        </p:nvSpPr>
        <p:spPr>
          <a:xfrm>
            <a:off x="585216" y="1101880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B23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인터넷을 켠 후 주소창에 ‘meta-academy.kr’을 입력하여 메타아카데미 사이트에 접속합니다</a:t>
            </a:r>
            <a:endParaRPr lang="en-US" sz="1100" dirty="0"/>
          </a:p>
        </p:txBody>
      </p: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55180F5D-4787-E99B-27D4-0AEDAEA70738}"/>
              </a:ext>
            </a:extLst>
          </p:cNvPr>
          <p:cNvGrpSpPr/>
          <p:nvPr/>
        </p:nvGrpSpPr>
        <p:grpSpPr>
          <a:xfrm>
            <a:off x="384048" y="1411233"/>
            <a:ext cx="201168" cy="201168"/>
            <a:chOff x="384048" y="1411233"/>
            <a:chExt cx="201168" cy="201168"/>
          </a:xfrm>
        </p:grpSpPr>
        <p:sp>
          <p:nvSpPr>
            <p:cNvPr id="23" name="Shape 8">
              <a:extLst>
                <a:ext uri="{FF2B5EF4-FFF2-40B4-BE49-F238E27FC236}">
                  <a16:creationId xmlns:a16="http://schemas.microsoft.com/office/drawing/2014/main" id="{9B55A7FE-242C-3802-058D-89AF2B1F889B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25" name="Text 9">
              <a:extLst>
                <a:ext uri="{FF2B5EF4-FFF2-40B4-BE49-F238E27FC236}">
                  <a16:creationId xmlns:a16="http://schemas.microsoft.com/office/drawing/2014/main" id="{36F2F6EF-93FE-B508-7D26-A8F2B26226B6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2</a:t>
              </a:r>
              <a:endParaRPr lang="en-US" sz="1000" dirty="0"/>
            </a:p>
          </p:txBody>
        </p:sp>
      </p:grpSp>
      <p:sp>
        <p:nvSpPr>
          <p:cNvPr id="27" name="Text 10">
            <a:extLst>
              <a:ext uri="{FF2B5EF4-FFF2-40B4-BE49-F238E27FC236}">
                <a16:creationId xmlns:a16="http://schemas.microsoft.com/office/drawing/2014/main" id="{8F6F375F-196B-71D3-1D74-3AA33CDF625F}"/>
              </a:ext>
            </a:extLst>
          </p:cNvPr>
          <p:cNvSpPr/>
          <p:nvPr/>
        </p:nvSpPr>
        <p:spPr>
          <a:xfrm>
            <a:off x="585216" y="1374657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B23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우측 상단에 있는 [로그인] 버튼을 클릭합니다</a:t>
            </a:r>
            <a:endParaRPr lang="en-US" sz="1100" dirty="0"/>
          </a:p>
        </p:txBody>
      </p: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3E6418DF-C89C-B9D7-04A7-A7B74C5F80A7}"/>
              </a:ext>
            </a:extLst>
          </p:cNvPr>
          <p:cNvGrpSpPr/>
          <p:nvPr/>
        </p:nvGrpSpPr>
        <p:grpSpPr>
          <a:xfrm>
            <a:off x="384048" y="1722129"/>
            <a:ext cx="201168" cy="201168"/>
            <a:chOff x="384048" y="1722129"/>
            <a:chExt cx="201168" cy="201168"/>
          </a:xfrm>
        </p:grpSpPr>
        <p:sp>
          <p:nvSpPr>
            <p:cNvPr id="29" name="Shape 11">
              <a:extLst>
                <a:ext uri="{FF2B5EF4-FFF2-40B4-BE49-F238E27FC236}">
                  <a16:creationId xmlns:a16="http://schemas.microsoft.com/office/drawing/2014/main" id="{C725B371-5F40-83D7-C209-8B66227276F9}"/>
                </a:ext>
              </a:extLst>
            </p:cNvPr>
            <p:cNvSpPr/>
            <p:nvPr/>
          </p:nvSpPr>
          <p:spPr>
            <a:xfrm>
              <a:off x="384048" y="1722129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31" name="Text 12">
              <a:extLst>
                <a:ext uri="{FF2B5EF4-FFF2-40B4-BE49-F238E27FC236}">
                  <a16:creationId xmlns:a16="http://schemas.microsoft.com/office/drawing/2014/main" id="{1DADAE72-2B7C-865A-19E3-6494B15C2FE7}"/>
                </a:ext>
              </a:extLst>
            </p:cNvPr>
            <p:cNvSpPr/>
            <p:nvPr/>
          </p:nvSpPr>
          <p:spPr>
            <a:xfrm>
              <a:off x="384048" y="1722129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3</a:t>
              </a:r>
              <a:endParaRPr lang="en-US" sz="1000" dirty="0"/>
            </a:p>
          </p:txBody>
        </p:sp>
      </p:grpSp>
      <p:sp>
        <p:nvSpPr>
          <p:cNvPr id="34" name="Text 13">
            <a:extLst>
              <a:ext uri="{FF2B5EF4-FFF2-40B4-BE49-F238E27FC236}">
                <a16:creationId xmlns:a16="http://schemas.microsoft.com/office/drawing/2014/main" id="{0703F7FA-210C-D808-7D6C-4B72B71AF8E3}"/>
              </a:ext>
            </a:extLst>
          </p:cNvPr>
          <p:cNvSpPr/>
          <p:nvPr/>
        </p:nvSpPr>
        <p:spPr>
          <a:xfrm>
            <a:off x="585216" y="1685553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B23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아이디와 비밀번호를 입력하고 [로그인] 버튼을 클릭합니다</a:t>
            </a:r>
            <a:endParaRPr lang="en-US" sz="1100" dirty="0"/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E4F3C759-A1AF-7220-55DD-5BF81B502D4E}"/>
              </a:ext>
            </a:extLst>
          </p:cNvPr>
          <p:cNvGrpSpPr/>
          <p:nvPr/>
        </p:nvGrpSpPr>
        <p:grpSpPr>
          <a:xfrm>
            <a:off x="672917" y="2216885"/>
            <a:ext cx="8608243" cy="4411857"/>
            <a:chOff x="1339015" y="2041479"/>
            <a:chExt cx="7483430" cy="3835373"/>
          </a:xfrm>
        </p:grpSpPr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587B9A4E-16E5-03D3-5EA6-7DADDF6AF9B5}"/>
                </a:ext>
              </a:extLst>
            </p:cNvPr>
            <p:cNvGrpSpPr/>
            <p:nvPr/>
          </p:nvGrpSpPr>
          <p:grpSpPr>
            <a:xfrm>
              <a:off x="2129318" y="4089745"/>
              <a:ext cx="201168" cy="201168"/>
              <a:chOff x="384048" y="1100337"/>
              <a:chExt cx="201168" cy="201168"/>
            </a:xfrm>
          </p:grpSpPr>
          <p:sp>
            <p:nvSpPr>
              <p:cNvPr id="41" name="Shape 5">
                <a:extLst>
                  <a:ext uri="{FF2B5EF4-FFF2-40B4-BE49-F238E27FC236}">
                    <a16:creationId xmlns:a16="http://schemas.microsoft.com/office/drawing/2014/main" id="{E2B1765D-F391-A77A-F790-CEC116629B82}"/>
                  </a:ext>
                </a:extLst>
              </p:cNvPr>
              <p:cNvSpPr/>
              <p:nvPr/>
            </p:nvSpPr>
            <p:spPr>
              <a:xfrm>
                <a:off x="384048" y="1100337"/>
                <a:ext cx="201168" cy="201168"/>
              </a:xfrm>
              <a:prstGeom prst="ellipse">
                <a:avLst/>
              </a:prstGeom>
              <a:solidFill>
                <a:srgbClr val="FF4D5E"/>
              </a:solidFill>
              <a:ln/>
            </p:spPr>
          </p:sp>
          <p:sp>
            <p:nvSpPr>
              <p:cNvPr id="42" name="Text 6">
                <a:extLst>
                  <a:ext uri="{FF2B5EF4-FFF2-40B4-BE49-F238E27FC236}">
                    <a16:creationId xmlns:a16="http://schemas.microsoft.com/office/drawing/2014/main" id="{75B42E79-CE68-4F8D-DD35-C40FFADFB1AF}"/>
                  </a:ext>
                </a:extLst>
              </p:cNvPr>
              <p:cNvSpPr/>
              <p:nvPr/>
            </p:nvSpPr>
            <p:spPr>
              <a:xfrm>
                <a:off x="384048" y="1100337"/>
                <a:ext cx="201168" cy="201168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1000" b="1" dirty="0">
                    <a:solidFill>
                      <a:srgbClr val="FFFFFF"/>
                    </a:solidFill>
                    <a:latin typeface="맑은 고딕" pitchFamily="34" charset="0"/>
                    <a:ea typeface="맑은 고딕" pitchFamily="34" charset="-122"/>
                    <a:cs typeface="맑은 고딕" pitchFamily="34" charset="-120"/>
                  </a:rPr>
                  <a:t>1</a:t>
                </a:r>
                <a:endParaRPr lang="en-US" sz="1000" dirty="0"/>
              </a:p>
            </p:txBody>
          </p:sp>
        </p:grpSp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330B7E4C-C39E-C216-3CB1-48E6BD4AB352}"/>
                </a:ext>
              </a:extLst>
            </p:cNvPr>
            <p:cNvGrpSpPr/>
            <p:nvPr/>
          </p:nvGrpSpPr>
          <p:grpSpPr>
            <a:xfrm>
              <a:off x="1339015" y="2041479"/>
              <a:ext cx="7483430" cy="3835373"/>
              <a:chOff x="3280845" y="2658442"/>
              <a:chExt cx="7483430" cy="3835373"/>
            </a:xfrm>
          </p:grpSpPr>
          <p:sp>
            <p:nvSpPr>
              <p:cNvPr id="44" name="Shape 14">
                <a:extLst>
                  <a:ext uri="{FF2B5EF4-FFF2-40B4-BE49-F238E27FC236}">
                    <a16:creationId xmlns:a16="http://schemas.microsoft.com/office/drawing/2014/main" id="{CEDE9C78-6FC8-C6EE-D783-697318591E8D}"/>
                  </a:ext>
                </a:extLst>
              </p:cNvPr>
              <p:cNvSpPr/>
              <p:nvPr/>
            </p:nvSpPr>
            <p:spPr>
              <a:xfrm>
                <a:off x="3280845" y="2658442"/>
                <a:ext cx="7483430" cy="3835373"/>
              </a:xfrm>
              <a:prstGeom prst="roundRect">
                <a:avLst>
                  <a:gd name="adj" fmla="val 1623"/>
                </a:avLst>
              </a:prstGeom>
              <a:solidFill>
                <a:srgbClr val="FFFFFF"/>
              </a:solidFill>
              <a:ln w="12700">
                <a:solidFill>
                  <a:srgbClr val="E4E7F0"/>
                </a:solidFill>
                <a:prstDash val="solid"/>
              </a:ln>
              <a:effectLst>
                <a:outerShdw blurRad="127000" dist="38100" dir="5400000" algn="bl" rotWithShape="0">
                  <a:srgbClr val="1B2340">
                    <a:alpha val="18000"/>
                  </a:srgbClr>
                </a:outerShdw>
              </a:effectLst>
            </p:spPr>
            <p:txBody>
              <a:bodyPr/>
              <a:lstStyle/>
              <a:p>
                <a:endParaRPr lang="ko-KR" altLang="en-US" dirty="0"/>
              </a:p>
            </p:txBody>
          </p:sp>
          <p:sp>
            <p:nvSpPr>
              <p:cNvPr id="45" name="Shape 15">
                <a:extLst>
                  <a:ext uri="{FF2B5EF4-FFF2-40B4-BE49-F238E27FC236}">
                    <a16:creationId xmlns:a16="http://schemas.microsoft.com/office/drawing/2014/main" id="{9C8C478D-6780-45FA-5A38-8357D87AFF7A}"/>
                  </a:ext>
                </a:extLst>
              </p:cNvPr>
              <p:cNvSpPr/>
              <p:nvPr/>
            </p:nvSpPr>
            <p:spPr>
              <a:xfrm>
                <a:off x="3280845" y="2658442"/>
                <a:ext cx="7483430" cy="402392"/>
              </a:xfrm>
              <a:prstGeom prst="roundRect">
                <a:avLst>
                  <a:gd name="adj" fmla="val 23529"/>
                </a:avLst>
              </a:prstGeom>
              <a:solidFill>
                <a:srgbClr val="F3F5FA"/>
              </a:solidFill>
              <a:ln/>
            </p:spPr>
            <p:txBody>
              <a:bodyPr/>
              <a:lstStyle/>
              <a:p>
                <a:endParaRPr lang="ko-KR" altLang="en-US" dirty="0"/>
              </a:p>
            </p:txBody>
          </p:sp>
          <p:sp>
            <p:nvSpPr>
              <p:cNvPr id="46" name="Shape 17">
                <a:extLst>
                  <a:ext uri="{FF2B5EF4-FFF2-40B4-BE49-F238E27FC236}">
                    <a16:creationId xmlns:a16="http://schemas.microsoft.com/office/drawing/2014/main" id="{426DB74E-8D89-9F3C-502A-0CEE13B1A55B}"/>
                  </a:ext>
                </a:extLst>
              </p:cNvPr>
              <p:cNvSpPr/>
              <p:nvPr/>
            </p:nvSpPr>
            <p:spPr>
              <a:xfrm>
                <a:off x="3427149" y="2772742"/>
                <a:ext cx="82296" cy="82296"/>
              </a:xfrm>
              <a:prstGeom prst="ellipse">
                <a:avLst/>
              </a:prstGeom>
              <a:solidFill>
                <a:srgbClr val="FF5F57"/>
              </a:solidFill>
              <a:ln/>
            </p:spPr>
          </p:sp>
          <p:sp>
            <p:nvSpPr>
              <p:cNvPr id="47" name="Shape 18">
                <a:extLst>
                  <a:ext uri="{FF2B5EF4-FFF2-40B4-BE49-F238E27FC236}">
                    <a16:creationId xmlns:a16="http://schemas.microsoft.com/office/drawing/2014/main" id="{82EE14BA-EF3F-2196-F6BB-029E87904A45}"/>
                  </a:ext>
                </a:extLst>
              </p:cNvPr>
              <p:cNvSpPr/>
              <p:nvPr/>
            </p:nvSpPr>
            <p:spPr>
              <a:xfrm>
                <a:off x="3591741" y="2772742"/>
                <a:ext cx="82296" cy="82296"/>
              </a:xfrm>
              <a:prstGeom prst="ellipse">
                <a:avLst/>
              </a:prstGeom>
              <a:solidFill>
                <a:srgbClr val="FEBC2E"/>
              </a:solidFill>
              <a:ln/>
            </p:spPr>
          </p:sp>
          <p:sp>
            <p:nvSpPr>
              <p:cNvPr id="49" name="Shape 19">
                <a:extLst>
                  <a:ext uri="{FF2B5EF4-FFF2-40B4-BE49-F238E27FC236}">
                    <a16:creationId xmlns:a16="http://schemas.microsoft.com/office/drawing/2014/main" id="{A4837735-9BE6-309B-6038-5D0E6FC8FB80}"/>
                  </a:ext>
                </a:extLst>
              </p:cNvPr>
              <p:cNvSpPr/>
              <p:nvPr/>
            </p:nvSpPr>
            <p:spPr>
              <a:xfrm>
                <a:off x="3756333" y="2772742"/>
                <a:ext cx="82296" cy="82296"/>
              </a:xfrm>
              <a:prstGeom prst="ellipse">
                <a:avLst/>
              </a:prstGeom>
              <a:solidFill>
                <a:srgbClr val="28C840"/>
              </a:solidFill>
              <a:ln/>
            </p:spPr>
          </p:sp>
          <p:sp>
            <p:nvSpPr>
              <p:cNvPr id="50" name="Shape 20">
                <a:extLst>
                  <a:ext uri="{FF2B5EF4-FFF2-40B4-BE49-F238E27FC236}">
                    <a16:creationId xmlns:a16="http://schemas.microsoft.com/office/drawing/2014/main" id="{4E397166-7D9A-FD89-BEEC-B1DC056B3E4A}"/>
                  </a:ext>
                </a:extLst>
              </p:cNvPr>
              <p:cNvSpPr/>
              <p:nvPr/>
            </p:nvSpPr>
            <p:spPr>
              <a:xfrm>
                <a:off x="4012364" y="2713306"/>
                <a:ext cx="6596587" cy="211002"/>
              </a:xfrm>
              <a:prstGeom prst="roundRect">
                <a:avLst>
                  <a:gd name="adj" fmla="val 18182"/>
                </a:avLst>
              </a:prstGeom>
              <a:solidFill>
                <a:srgbClr val="FFFFFF"/>
              </a:solidFill>
              <a:ln w="9525">
                <a:solidFill>
                  <a:srgbClr val="E4E7F0"/>
                </a:solidFill>
                <a:prstDash val="solid"/>
              </a:ln>
            </p:spPr>
          </p:sp>
          <p:sp>
            <p:nvSpPr>
              <p:cNvPr id="51" name="Text 21">
                <a:extLst>
                  <a:ext uri="{FF2B5EF4-FFF2-40B4-BE49-F238E27FC236}">
                    <a16:creationId xmlns:a16="http://schemas.microsoft.com/office/drawing/2014/main" id="{A9BD19EC-8C96-3F32-2607-3661BF9DC0A0}"/>
                  </a:ext>
                </a:extLst>
              </p:cNvPr>
              <p:cNvSpPr/>
              <p:nvPr/>
            </p:nvSpPr>
            <p:spPr>
              <a:xfrm>
                <a:off x="4149525" y="2713306"/>
                <a:ext cx="3291840" cy="201168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en-US" sz="850" dirty="0">
                    <a:solidFill>
                      <a:srgbClr val="6B7280"/>
                    </a:solidFill>
                    <a:latin typeface="Consolas" pitchFamily="34" charset="0"/>
                    <a:ea typeface="Consolas" pitchFamily="34" charset="-122"/>
                    <a:cs typeface="Consolas" pitchFamily="34" charset="-120"/>
                  </a:rPr>
                  <a:t>meta-academy.kr</a:t>
                </a:r>
                <a:endParaRPr lang="en-US" sz="850" dirty="0"/>
              </a:p>
            </p:txBody>
          </p:sp>
        </p:grpSp>
        <p:pic>
          <p:nvPicPr>
            <p:cNvPr id="53" name="그림 52">
              <a:extLst>
                <a:ext uri="{FF2B5EF4-FFF2-40B4-BE49-F238E27FC236}">
                  <a16:creationId xmlns:a16="http://schemas.microsoft.com/office/drawing/2014/main" id="{29F3FB9A-CA39-326F-2EFB-CEC491B31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3006" y="2443871"/>
              <a:ext cx="7328107" cy="3280014"/>
            </a:xfrm>
            <a:prstGeom prst="rect">
              <a:avLst/>
            </a:prstGeom>
            <a:effectLst/>
          </p:spPr>
        </p:pic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D78F9C31-CF8A-E7ED-AD46-2A129A379789}"/>
              </a:ext>
            </a:extLst>
          </p:cNvPr>
          <p:cNvGrpSpPr/>
          <p:nvPr/>
        </p:nvGrpSpPr>
        <p:grpSpPr>
          <a:xfrm>
            <a:off x="1463195" y="2274384"/>
            <a:ext cx="201168" cy="201168"/>
            <a:chOff x="384048" y="1100337"/>
            <a:chExt cx="201168" cy="201168"/>
          </a:xfrm>
        </p:grpSpPr>
        <p:sp>
          <p:nvSpPr>
            <p:cNvPr id="56" name="Shape 5">
              <a:extLst>
                <a:ext uri="{FF2B5EF4-FFF2-40B4-BE49-F238E27FC236}">
                  <a16:creationId xmlns:a16="http://schemas.microsoft.com/office/drawing/2014/main" id="{EF03DED1-649D-5344-D9C7-A17F1412407F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57" name="Text 6">
              <a:extLst>
                <a:ext uri="{FF2B5EF4-FFF2-40B4-BE49-F238E27FC236}">
                  <a16:creationId xmlns:a16="http://schemas.microsoft.com/office/drawing/2014/main" id="{6542BF6E-0686-9CE0-7CED-CE9C2D0B0D42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67854301-5DA0-9A4F-437C-AFC1FEC295EE}"/>
              </a:ext>
            </a:extLst>
          </p:cNvPr>
          <p:cNvGrpSpPr/>
          <p:nvPr/>
        </p:nvGrpSpPr>
        <p:grpSpPr>
          <a:xfrm>
            <a:off x="7977336" y="2598638"/>
            <a:ext cx="201168" cy="201168"/>
            <a:chOff x="384048" y="1100337"/>
            <a:chExt cx="201168" cy="201168"/>
          </a:xfrm>
        </p:grpSpPr>
        <p:sp>
          <p:nvSpPr>
            <p:cNvPr id="59" name="Shape 5">
              <a:extLst>
                <a:ext uri="{FF2B5EF4-FFF2-40B4-BE49-F238E27FC236}">
                  <a16:creationId xmlns:a16="http://schemas.microsoft.com/office/drawing/2014/main" id="{2FF3835E-6325-DA53-F948-118207EC9D1F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60" name="Text 6">
              <a:extLst>
                <a:ext uri="{FF2B5EF4-FFF2-40B4-BE49-F238E27FC236}">
                  <a16:creationId xmlns:a16="http://schemas.microsoft.com/office/drawing/2014/main" id="{732F324B-9EB7-9D34-0605-707D3BAAED9E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54D950ED-89A9-1DD7-601A-7D9BAD89BAD6}"/>
              </a:ext>
            </a:extLst>
          </p:cNvPr>
          <p:cNvGrpSpPr/>
          <p:nvPr/>
        </p:nvGrpSpPr>
        <p:grpSpPr>
          <a:xfrm>
            <a:off x="3464895" y="4099799"/>
            <a:ext cx="201168" cy="201168"/>
            <a:chOff x="384048" y="1100337"/>
            <a:chExt cx="201168" cy="201168"/>
          </a:xfrm>
        </p:grpSpPr>
        <p:sp>
          <p:nvSpPr>
            <p:cNvPr id="62" name="Shape 5">
              <a:extLst>
                <a:ext uri="{FF2B5EF4-FFF2-40B4-BE49-F238E27FC236}">
                  <a16:creationId xmlns:a16="http://schemas.microsoft.com/office/drawing/2014/main" id="{91FAD851-FA97-6CDC-A5ED-7453603142CE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63" name="Text 6">
              <a:extLst>
                <a:ext uri="{FF2B5EF4-FFF2-40B4-BE49-F238E27FC236}">
                  <a16:creationId xmlns:a16="http://schemas.microsoft.com/office/drawing/2014/main" id="{F286AB89-47A8-36C4-819B-1ABFED5C34E9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텍스트 개체 틀 1"/>
          <p:cNvSpPr txBox="1"/>
          <p:nvPr/>
        </p:nvSpPr>
        <p:spPr>
          <a:xfrm>
            <a:off x="262455" y="315881"/>
            <a:ext cx="8208342" cy="338554"/>
          </a:xfrm>
          <a:prstGeom prst="rect">
            <a:avLst/>
          </a:prstGeom>
        </p:spPr>
        <p:txBody>
          <a:bodyPr vert="horz" wrap="square" lIns="0" tIns="0" rIns="0" bIns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200" b="1" kern="1200" baseline="0">
                <a:solidFill>
                  <a:schemeClr val="tx1"/>
                </a:solidFill>
                <a:latin typeface="나눔고딕"/>
                <a:ea typeface="나눔고딕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ko-KR" altLang="en-US" sz="2000" dirty="0">
                <a:latin typeface="LIFEPLUS Bold"/>
                <a:ea typeface="LIFEPLUS Bold"/>
              </a:rPr>
              <a:t>비밀번호 변경</a:t>
            </a:r>
          </a:p>
        </p:txBody>
      </p:sp>
      <p:cxnSp>
        <p:nvCxnSpPr>
          <p:cNvPr id="86" name="직선 연결선 85"/>
          <p:cNvCxnSpPr/>
          <p:nvPr/>
        </p:nvCxnSpPr>
        <p:spPr>
          <a:xfrm>
            <a:off x="2075470" y="7006001"/>
            <a:ext cx="6468932" cy="21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6C7FCF15-AB34-1079-B768-CF6AEC301123}"/>
              </a:ext>
            </a:extLst>
          </p:cNvPr>
          <p:cNvGrpSpPr/>
          <p:nvPr/>
        </p:nvGrpSpPr>
        <p:grpSpPr>
          <a:xfrm>
            <a:off x="384048" y="1100337"/>
            <a:ext cx="201168" cy="201168"/>
            <a:chOff x="384048" y="1100337"/>
            <a:chExt cx="201168" cy="201168"/>
          </a:xfrm>
        </p:grpSpPr>
        <p:sp>
          <p:nvSpPr>
            <p:cNvPr id="5" name="Shape 5">
              <a:extLst>
                <a:ext uri="{FF2B5EF4-FFF2-40B4-BE49-F238E27FC236}">
                  <a16:creationId xmlns:a16="http://schemas.microsoft.com/office/drawing/2014/main" id="{45106F16-8CB9-0163-8EEE-EA163187DBE3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6" name="Text 6">
              <a:extLst>
                <a:ext uri="{FF2B5EF4-FFF2-40B4-BE49-F238E27FC236}">
                  <a16:creationId xmlns:a16="http://schemas.microsoft.com/office/drawing/2014/main" id="{FA462755-569A-4EBA-0870-3B95FF42CE5F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sp>
        <p:nvSpPr>
          <p:cNvPr id="7" name="Text 7">
            <a:extLst>
              <a:ext uri="{FF2B5EF4-FFF2-40B4-BE49-F238E27FC236}">
                <a16:creationId xmlns:a16="http://schemas.microsoft.com/office/drawing/2014/main" id="{E5578C1B-442D-8FCC-B9D6-B55108B57EB5}"/>
              </a:ext>
            </a:extLst>
          </p:cNvPr>
          <p:cNvSpPr/>
          <p:nvPr/>
        </p:nvSpPr>
        <p:spPr>
          <a:xfrm>
            <a:off x="585216" y="1100337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+mn-ea"/>
              </a:rPr>
              <a:t>비밀번호 변경 안내 팝업창이 뜨면 </a:t>
            </a:r>
            <a:r>
              <a:rPr lang="en-US" altLang="ko-KR" sz="1100" dirty="0">
                <a:latin typeface="+mn-ea"/>
              </a:rPr>
              <a:t>[</a:t>
            </a:r>
            <a:r>
              <a:rPr lang="ko-KR" altLang="en-US" sz="1100" dirty="0">
                <a:latin typeface="+mn-ea"/>
              </a:rPr>
              <a:t>확인</a:t>
            </a:r>
            <a:r>
              <a:rPr lang="en-US" altLang="ko-KR" sz="1100" dirty="0">
                <a:latin typeface="+mn-ea"/>
              </a:rPr>
              <a:t>]</a:t>
            </a:r>
            <a:r>
              <a:rPr lang="ko-KR" altLang="en-US" sz="1100" dirty="0">
                <a:latin typeface="+mn-ea"/>
              </a:rPr>
              <a:t> 버튼을 눌러줍니다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B3C63A55-A4F4-A1B8-C810-F7281228988A}"/>
              </a:ext>
            </a:extLst>
          </p:cNvPr>
          <p:cNvGrpSpPr/>
          <p:nvPr/>
        </p:nvGrpSpPr>
        <p:grpSpPr>
          <a:xfrm>
            <a:off x="384048" y="1411233"/>
            <a:ext cx="201168" cy="201168"/>
            <a:chOff x="384048" y="1411233"/>
            <a:chExt cx="201168" cy="201168"/>
          </a:xfrm>
        </p:grpSpPr>
        <p:sp>
          <p:nvSpPr>
            <p:cNvPr id="9" name="Shape 8">
              <a:extLst>
                <a:ext uri="{FF2B5EF4-FFF2-40B4-BE49-F238E27FC236}">
                  <a16:creationId xmlns:a16="http://schemas.microsoft.com/office/drawing/2014/main" id="{B04C0B57-80E8-4863-D94D-39187C3C7791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0" name="Text 9">
              <a:extLst>
                <a:ext uri="{FF2B5EF4-FFF2-40B4-BE49-F238E27FC236}">
                  <a16:creationId xmlns:a16="http://schemas.microsoft.com/office/drawing/2014/main" id="{421A882C-A937-4BB9-DC92-5F2FCD5A7A26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2</a:t>
              </a:r>
              <a:endParaRPr lang="en-US" sz="1000" dirty="0"/>
            </a:p>
          </p:txBody>
        </p:sp>
      </p:grpSp>
      <p:sp>
        <p:nvSpPr>
          <p:cNvPr id="11" name="Text 10">
            <a:extLst>
              <a:ext uri="{FF2B5EF4-FFF2-40B4-BE49-F238E27FC236}">
                <a16:creationId xmlns:a16="http://schemas.microsoft.com/office/drawing/2014/main" id="{548DC101-8B3F-7C93-E29D-1404BA619177}"/>
              </a:ext>
            </a:extLst>
          </p:cNvPr>
          <p:cNvSpPr/>
          <p:nvPr/>
        </p:nvSpPr>
        <p:spPr>
          <a:xfrm>
            <a:off x="585216" y="1381914"/>
            <a:ext cx="8735568" cy="5349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맑은 고딕"/>
                <a:sym typeface="Wingdings"/>
              </a:rPr>
              <a:t>첫 번째 칸에  현재 비밀번호를 입력하고</a:t>
            </a:r>
            <a:r>
              <a:rPr lang="en-US" altLang="ko-KR" sz="1100" dirty="0">
                <a:latin typeface="맑은 고딕"/>
                <a:sym typeface="Wingdings"/>
              </a:rPr>
              <a:t>,</a:t>
            </a:r>
            <a:r>
              <a:rPr lang="ko-KR" altLang="en-US" sz="1100" dirty="0">
                <a:latin typeface="맑은 고딕"/>
                <a:sym typeface="Wingdings"/>
              </a:rPr>
              <a:t> 두 번째와 세 번째 칸에 변경할 새로운 비밀번호를 입력 후 완료 </a:t>
            </a:r>
          </a:p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맑은 고딕"/>
                <a:sym typeface="Wingdings"/>
              </a:rPr>
              <a:t>버튼을 클릭해 줍니다  </a:t>
            </a:r>
            <a:r>
              <a:rPr lang="en-US" altLang="ko-KR" sz="1100" dirty="0">
                <a:latin typeface="맑은 고딕"/>
                <a:sym typeface="Wingdings"/>
              </a:rPr>
              <a:t>&lt;</a:t>
            </a:r>
            <a:r>
              <a:rPr lang="ko-KR" altLang="en-US" sz="1100" dirty="0">
                <a:latin typeface="맑은 고딕"/>
                <a:sym typeface="Wingdings"/>
              </a:rPr>
              <a:t>영어</a:t>
            </a:r>
            <a:r>
              <a:rPr lang="en-US" altLang="ko-KR" sz="1100" dirty="0">
                <a:latin typeface="맑은 고딕"/>
                <a:sym typeface="Wingdings"/>
              </a:rPr>
              <a:t>,</a:t>
            </a:r>
            <a:r>
              <a:rPr lang="ko-KR" altLang="en-US" sz="1100" dirty="0">
                <a:latin typeface="맑은 고딕"/>
                <a:sym typeface="Wingdings"/>
              </a:rPr>
              <a:t>숫자</a:t>
            </a:r>
            <a:r>
              <a:rPr lang="en-US" altLang="ko-KR" sz="1100" dirty="0">
                <a:latin typeface="맑은 고딕"/>
                <a:sym typeface="Wingdings"/>
              </a:rPr>
              <a:t>,</a:t>
            </a:r>
            <a:r>
              <a:rPr lang="ko-KR" altLang="en-US" sz="1100" dirty="0">
                <a:latin typeface="맑은 고딕"/>
                <a:sym typeface="Wingdings"/>
              </a:rPr>
              <a:t>특수문자 중 </a:t>
            </a:r>
            <a:r>
              <a:rPr lang="en-US" altLang="ko-KR" sz="1100" dirty="0">
                <a:latin typeface="맑은 고딕"/>
                <a:sym typeface="Wingdings"/>
              </a:rPr>
              <a:t>3</a:t>
            </a:r>
            <a:r>
              <a:rPr lang="ko-KR" altLang="en-US" sz="1100" dirty="0">
                <a:latin typeface="맑은 고딕"/>
                <a:sym typeface="Wingdings"/>
              </a:rPr>
              <a:t>개 이상의 조합으로 </a:t>
            </a:r>
            <a:r>
              <a:rPr lang="en-US" altLang="ko-KR" sz="1100" dirty="0">
                <a:latin typeface="맑은 고딕"/>
                <a:sym typeface="Wingdings"/>
              </a:rPr>
              <a:t>8</a:t>
            </a:r>
            <a:r>
              <a:rPr lang="ko-KR" altLang="en-US" sz="1100" dirty="0">
                <a:latin typeface="맑은 고딕"/>
                <a:sym typeface="Wingdings"/>
              </a:rPr>
              <a:t>자 이상으로 설정합니다</a:t>
            </a:r>
            <a:r>
              <a:rPr lang="en-US" altLang="ko-KR" sz="1100" dirty="0">
                <a:latin typeface="맑은 고딕"/>
                <a:sym typeface="Wingdings"/>
              </a:rPr>
              <a:t>&gt;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900DA7B9-B76B-608D-A1D7-551AF3D34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28" y="2192330"/>
            <a:ext cx="7329264" cy="3814988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3FE7795C-9800-3CC5-B042-2A9A68EDBA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238" b="6238"/>
          <a:stretch>
            <a:fillRect/>
          </a:stretch>
        </p:blipFill>
        <p:spPr>
          <a:xfrm>
            <a:off x="6086081" y="5157192"/>
            <a:ext cx="3115391" cy="10001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그룹 14">
            <a:extLst>
              <a:ext uri="{FF2B5EF4-FFF2-40B4-BE49-F238E27FC236}">
                <a16:creationId xmlns:a16="http://schemas.microsoft.com/office/drawing/2014/main" id="{88B03FF4-039B-3FF2-B227-44C9CF0F6F5D}"/>
              </a:ext>
            </a:extLst>
          </p:cNvPr>
          <p:cNvGrpSpPr/>
          <p:nvPr/>
        </p:nvGrpSpPr>
        <p:grpSpPr>
          <a:xfrm>
            <a:off x="630321" y="2281718"/>
            <a:ext cx="201168" cy="201168"/>
            <a:chOff x="384048" y="1100337"/>
            <a:chExt cx="201168" cy="201168"/>
          </a:xfrm>
        </p:grpSpPr>
        <p:sp>
          <p:nvSpPr>
            <p:cNvPr id="16" name="Shape 5">
              <a:extLst>
                <a:ext uri="{FF2B5EF4-FFF2-40B4-BE49-F238E27FC236}">
                  <a16:creationId xmlns:a16="http://schemas.microsoft.com/office/drawing/2014/main" id="{183C4228-A0DA-F2AB-F911-0032DD8B0611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7" name="Text 6">
              <a:extLst>
                <a:ext uri="{FF2B5EF4-FFF2-40B4-BE49-F238E27FC236}">
                  <a16:creationId xmlns:a16="http://schemas.microsoft.com/office/drawing/2014/main" id="{8D94530D-06F1-5F20-437A-F15DE16630E2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16A4634-A8EB-AEE0-E794-059CAFC43021}"/>
              </a:ext>
            </a:extLst>
          </p:cNvPr>
          <p:cNvGrpSpPr/>
          <p:nvPr/>
        </p:nvGrpSpPr>
        <p:grpSpPr>
          <a:xfrm>
            <a:off x="5985497" y="5056608"/>
            <a:ext cx="201168" cy="201168"/>
            <a:chOff x="384048" y="1411233"/>
            <a:chExt cx="201168" cy="201168"/>
          </a:xfrm>
        </p:grpSpPr>
        <p:sp>
          <p:nvSpPr>
            <p:cNvPr id="19" name="Shape 8">
              <a:extLst>
                <a:ext uri="{FF2B5EF4-FFF2-40B4-BE49-F238E27FC236}">
                  <a16:creationId xmlns:a16="http://schemas.microsoft.com/office/drawing/2014/main" id="{82A0BD9B-46C1-FF78-C087-AA46810A5A23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20" name="Text 9">
              <a:extLst>
                <a:ext uri="{FF2B5EF4-FFF2-40B4-BE49-F238E27FC236}">
                  <a16:creationId xmlns:a16="http://schemas.microsoft.com/office/drawing/2014/main" id="{11F3092B-89E8-375E-B5C0-3C51610C0959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2</a:t>
              </a:r>
              <a:endParaRPr 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95409-81D0-D075-6F8B-9992C6ED4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텍스트 개체 틀 1">
            <a:extLst>
              <a:ext uri="{FF2B5EF4-FFF2-40B4-BE49-F238E27FC236}">
                <a16:creationId xmlns:a16="http://schemas.microsoft.com/office/drawing/2014/main" id="{0254E7CF-7C4E-18BC-A88F-F697065F0FAC}"/>
              </a:ext>
            </a:extLst>
          </p:cNvPr>
          <p:cNvSpPr txBox="1"/>
          <p:nvPr/>
        </p:nvSpPr>
        <p:spPr>
          <a:xfrm>
            <a:off x="262455" y="315881"/>
            <a:ext cx="8208342" cy="338554"/>
          </a:xfrm>
          <a:prstGeom prst="rect">
            <a:avLst/>
          </a:prstGeom>
        </p:spPr>
        <p:txBody>
          <a:bodyPr vert="horz" wrap="square" lIns="0" tIns="0" rIns="0" bIns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200" b="1" kern="1200" baseline="0">
                <a:solidFill>
                  <a:schemeClr val="tx1"/>
                </a:solidFill>
                <a:latin typeface="나눔고딕"/>
                <a:ea typeface="나눔고딕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ko-KR" altLang="en-US" sz="2000" dirty="0">
                <a:latin typeface="LIFEPLUS Bold"/>
                <a:ea typeface="LIFEPLUS Bold"/>
              </a:rPr>
              <a:t>내 강의실 입장</a:t>
            </a: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9C6AA2FE-0DDD-AE3E-21B7-FF4656A37042}"/>
              </a:ext>
            </a:extLst>
          </p:cNvPr>
          <p:cNvCxnSpPr/>
          <p:nvPr/>
        </p:nvCxnSpPr>
        <p:spPr>
          <a:xfrm>
            <a:off x="2075470" y="7006001"/>
            <a:ext cx="6468932" cy="21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D2DED0BB-50FF-D1B5-C83D-21E21C340C5B}"/>
              </a:ext>
            </a:extLst>
          </p:cNvPr>
          <p:cNvGrpSpPr/>
          <p:nvPr/>
        </p:nvGrpSpPr>
        <p:grpSpPr>
          <a:xfrm>
            <a:off x="384048" y="1100337"/>
            <a:ext cx="201168" cy="201168"/>
            <a:chOff x="384048" y="1100337"/>
            <a:chExt cx="201168" cy="201168"/>
          </a:xfrm>
        </p:grpSpPr>
        <p:sp>
          <p:nvSpPr>
            <p:cNvPr id="5" name="Shape 5">
              <a:extLst>
                <a:ext uri="{FF2B5EF4-FFF2-40B4-BE49-F238E27FC236}">
                  <a16:creationId xmlns:a16="http://schemas.microsoft.com/office/drawing/2014/main" id="{FF65A0AA-C8BD-C09D-B80C-0795B381CF8E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6" name="Text 6">
              <a:extLst>
                <a:ext uri="{FF2B5EF4-FFF2-40B4-BE49-F238E27FC236}">
                  <a16:creationId xmlns:a16="http://schemas.microsoft.com/office/drawing/2014/main" id="{9A72D34F-F0C8-730E-A4E9-D02185FF813C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sp>
        <p:nvSpPr>
          <p:cNvPr id="7" name="Text 7">
            <a:extLst>
              <a:ext uri="{FF2B5EF4-FFF2-40B4-BE49-F238E27FC236}">
                <a16:creationId xmlns:a16="http://schemas.microsoft.com/office/drawing/2014/main" id="{DD4182CB-A991-A9FE-357E-204C5F3169BF}"/>
              </a:ext>
            </a:extLst>
          </p:cNvPr>
          <p:cNvSpPr/>
          <p:nvPr/>
        </p:nvSpPr>
        <p:spPr>
          <a:xfrm>
            <a:off x="585216" y="1100337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+mn-ea"/>
              </a:rPr>
              <a:t>우측 상단에 있는 </a:t>
            </a:r>
            <a:r>
              <a:rPr lang="en-US" altLang="ko-KR" sz="1100" dirty="0">
                <a:latin typeface="+mn-ea"/>
              </a:rPr>
              <a:t>[</a:t>
            </a:r>
            <a:r>
              <a:rPr lang="ko-KR" altLang="en-US" sz="1100" dirty="0">
                <a:latin typeface="+mn-ea"/>
              </a:rPr>
              <a:t>내 강의실</a:t>
            </a:r>
            <a:r>
              <a:rPr lang="en-US" altLang="ko-KR" sz="1100" dirty="0">
                <a:latin typeface="+mn-ea"/>
              </a:rPr>
              <a:t>]</a:t>
            </a:r>
            <a:r>
              <a:rPr lang="ko-KR" altLang="en-US" sz="1100" dirty="0">
                <a:latin typeface="+mn-ea"/>
              </a:rPr>
              <a:t>을 클릭합니다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0E9D9569-328B-5580-EF38-59DEAB527388}"/>
              </a:ext>
            </a:extLst>
          </p:cNvPr>
          <p:cNvGrpSpPr/>
          <p:nvPr/>
        </p:nvGrpSpPr>
        <p:grpSpPr>
          <a:xfrm>
            <a:off x="384048" y="1411233"/>
            <a:ext cx="201168" cy="201168"/>
            <a:chOff x="384048" y="1411233"/>
            <a:chExt cx="201168" cy="201168"/>
          </a:xfrm>
        </p:grpSpPr>
        <p:sp>
          <p:nvSpPr>
            <p:cNvPr id="9" name="Shape 8">
              <a:extLst>
                <a:ext uri="{FF2B5EF4-FFF2-40B4-BE49-F238E27FC236}">
                  <a16:creationId xmlns:a16="http://schemas.microsoft.com/office/drawing/2014/main" id="{0767DEC8-0382-AA3F-746F-3CA554813492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0" name="Text 9">
              <a:extLst>
                <a:ext uri="{FF2B5EF4-FFF2-40B4-BE49-F238E27FC236}">
                  <a16:creationId xmlns:a16="http://schemas.microsoft.com/office/drawing/2014/main" id="{34125849-2FD0-48B1-2CBA-D72470DBBF15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2</a:t>
              </a:r>
              <a:endParaRPr lang="en-US" sz="1000" dirty="0"/>
            </a:p>
          </p:txBody>
        </p:sp>
      </p:grpSp>
      <p:sp>
        <p:nvSpPr>
          <p:cNvPr id="11" name="Text 10">
            <a:extLst>
              <a:ext uri="{FF2B5EF4-FFF2-40B4-BE49-F238E27FC236}">
                <a16:creationId xmlns:a16="http://schemas.microsoft.com/office/drawing/2014/main" id="{C757C5D2-46D3-CD73-F871-208316619E80}"/>
              </a:ext>
            </a:extLst>
          </p:cNvPr>
          <p:cNvSpPr/>
          <p:nvPr/>
        </p:nvSpPr>
        <p:spPr>
          <a:xfrm>
            <a:off x="585216" y="1381914"/>
            <a:ext cx="8735568" cy="5349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en-US" altLang="ko-KR" sz="1100" dirty="0">
                <a:latin typeface="맑은 고딕"/>
                <a:sym typeface="Wingdings"/>
              </a:rPr>
              <a:t>[</a:t>
            </a:r>
            <a:r>
              <a:rPr lang="ko-KR" altLang="en-US" sz="1100" dirty="0">
                <a:latin typeface="맑은 고딕"/>
                <a:sym typeface="Wingdings"/>
              </a:rPr>
              <a:t>내 강의실</a:t>
            </a:r>
            <a:r>
              <a:rPr lang="en-US" altLang="ko-KR" sz="1100" dirty="0">
                <a:latin typeface="맑은 고딕"/>
                <a:sym typeface="Wingdings"/>
              </a:rPr>
              <a:t>]</a:t>
            </a:r>
            <a:r>
              <a:rPr lang="ko-KR" altLang="en-US" sz="1100" dirty="0">
                <a:latin typeface="맑은 고딕"/>
                <a:sym typeface="Wingdings"/>
              </a:rPr>
              <a:t>화면의 </a:t>
            </a:r>
            <a:r>
              <a:rPr lang="en-US" altLang="ko-KR" sz="1100" dirty="0">
                <a:latin typeface="맑은 고딕"/>
                <a:sym typeface="Wingdings"/>
              </a:rPr>
              <a:t>‘</a:t>
            </a:r>
            <a:r>
              <a:rPr lang="ko-KR" altLang="en-US" sz="1100" dirty="0">
                <a:latin typeface="맑은 고딕"/>
                <a:sym typeface="Wingdings"/>
              </a:rPr>
              <a:t>학습중인 수업</a:t>
            </a:r>
            <a:r>
              <a:rPr lang="en-US" altLang="ko-KR" sz="1100" dirty="0">
                <a:latin typeface="맑은 고딕"/>
                <a:sym typeface="Wingdings"/>
              </a:rPr>
              <a:t>’</a:t>
            </a:r>
            <a:r>
              <a:rPr lang="ko-KR" altLang="en-US" sz="1100" dirty="0">
                <a:latin typeface="맑은 고딕"/>
                <a:sym typeface="Wingdings"/>
              </a:rPr>
              <a:t>에서 수강 중인 과정을 확인후</a:t>
            </a:r>
            <a:r>
              <a:rPr lang="ko-KR" altLang="en-US" sz="1100" dirty="0">
                <a:latin typeface="+mn-ea"/>
              </a:rPr>
              <a:t> </a:t>
            </a:r>
            <a:r>
              <a:rPr lang="en-US" altLang="ko-KR" sz="1100" dirty="0">
                <a:latin typeface="+mn-ea"/>
              </a:rPr>
              <a:t>&lt;</a:t>
            </a:r>
            <a:r>
              <a:rPr lang="ko-KR" altLang="en-US" sz="1100" dirty="0">
                <a:latin typeface="+mn-ea"/>
              </a:rPr>
              <a:t>학습하기</a:t>
            </a:r>
            <a:r>
              <a:rPr lang="en-US" altLang="ko-KR" sz="1100" dirty="0">
                <a:latin typeface="+mn-ea"/>
              </a:rPr>
              <a:t>&gt;</a:t>
            </a:r>
            <a:r>
              <a:rPr lang="ko-KR" altLang="en-US" sz="1100" dirty="0">
                <a:latin typeface="+mn-ea"/>
              </a:rPr>
              <a:t>버튼을 눌러 줍니다</a:t>
            </a:r>
            <a:endParaRPr lang="en-US" altLang="ko-KR" sz="1100" dirty="0">
              <a:latin typeface="맑은 고딕"/>
              <a:sym typeface="Wingdings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F1A1ED20-BA45-96C0-C6E9-8579D0370A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352600" y="1840696"/>
            <a:ext cx="6764533" cy="3888432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BF46A538-C1FD-80B6-8226-9A2C918D1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48" y="1870119"/>
            <a:ext cx="8585808" cy="388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46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59BC5-7866-954B-B0D8-CDA8EF360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텍스트 개체 틀 1">
            <a:extLst>
              <a:ext uri="{FF2B5EF4-FFF2-40B4-BE49-F238E27FC236}">
                <a16:creationId xmlns:a16="http://schemas.microsoft.com/office/drawing/2014/main" id="{323C7768-2C9D-3D58-8E92-02C7191732DC}"/>
              </a:ext>
            </a:extLst>
          </p:cNvPr>
          <p:cNvSpPr txBox="1"/>
          <p:nvPr/>
        </p:nvSpPr>
        <p:spPr>
          <a:xfrm>
            <a:off x="262455" y="315881"/>
            <a:ext cx="8208342" cy="338554"/>
          </a:xfrm>
          <a:prstGeom prst="rect">
            <a:avLst/>
          </a:prstGeom>
        </p:spPr>
        <p:txBody>
          <a:bodyPr vert="horz" wrap="square" lIns="0" tIns="0" rIns="0" bIns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200" b="1" kern="1200" baseline="0">
                <a:solidFill>
                  <a:schemeClr val="tx1"/>
                </a:solidFill>
                <a:latin typeface="나눔고딕"/>
                <a:ea typeface="나눔고딕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ko-KR" sz="2000" dirty="0">
                <a:latin typeface="LIFEPLUS Bold"/>
                <a:ea typeface="LIFEPLUS Bold"/>
              </a:rPr>
              <a:t>OTP</a:t>
            </a:r>
            <a:r>
              <a:rPr lang="ko-KR" altLang="en-US" sz="2000" dirty="0">
                <a:latin typeface="LIFEPLUS Bold"/>
                <a:ea typeface="LIFEPLUS Bold"/>
              </a:rPr>
              <a:t> 인증</a:t>
            </a: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0AF8AA43-FBE3-F6EE-6508-C199718E95D8}"/>
              </a:ext>
            </a:extLst>
          </p:cNvPr>
          <p:cNvCxnSpPr/>
          <p:nvPr/>
        </p:nvCxnSpPr>
        <p:spPr>
          <a:xfrm>
            <a:off x="2075470" y="7006001"/>
            <a:ext cx="6468932" cy="21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C05F2A16-05FD-4226-B704-502BBAEB4253}"/>
              </a:ext>
            </a:extLst>
          </p:cNvPr>
          <p:cNvGrpSpPr/>
          <p:nvPr/>
        </p:nvGrpSpPr>
        <p:grpSpPr>
          <a:xfrm>
            <a:off x="384048" y="1100337"/>
            <a:ext cx="201168" cy="201168"/>
            <a:chOff x="384048" y="1100337"/>
            <a:chExt cx="201168" cy="201168"/>
          </a:xfrm>
        </p:grpSpPr>
        <p:sp>
          <p:nvSpPr>
            <p:cNvPr id="5" name="Shape 5">
              <a:extLst>
                <a:ext uri="{FF2B5EF4-FFF2-40B4-BE49-F238E27FC236}">
                  <a16:creationId xmlns:a16="http://schemas.microsoft.com/office/drawing/2014/main" id="{2E7EBCC0-5061-65EC-B01D-9CB1ED580FED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6" name="Text 6">
              <a:extLst>
                <a:ext uri="{FF2B5EF4-FFF2-40B4-BE49-F238E27FC236}">
                  <a16:creationId xmlns:a16="http://schemas.microsoft.com/office/drawing/2014/main" id="{25CD4C26-F1EE-9197-FC74-7538636CCD76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sp>
        <p:nvSpPr>
          <p:cNvPr id="7" name="Text 7">
            <a:extLst>
              <a:ext uri="{FF2B5EF4-FFF2-40B4-BE49-F238E27FC236}">
                <a16:creationId xmlns:a16="http://schemas.microsoft.com/office/drawing/2014/main" id="{E4B8AED7-750F-E1E0-6904-E8634A56EEE1}"/>
              </a:ext>
            </a:extLst>
          </p:cNvPr>
          <p:cNvSpPr/>
          <p:nvPr/>
        </p:nvSpPr>
        <p:spPr>
          <a:xfrm>
            <a:off x="585216" y="1100337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+mn-ea"/>
              </a:rPr>
              <a:t>본인인증 방법을 선택합니다</a:t>
            </a:r>
            <a:endParaRPr lang="en-US" altLang="ko-KR" sz="1100" dirty="0">
              <a:latin typeface="맑은 고딕"/>
              <a:sym typeface="Wingding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B413892-0B14-C4C2-202A-74EF98DB7D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806" t="27333" r="14556"/>
          <a:stretch>
            <a:fillRect/>
          </a:stretch>
        </p:blipFill>
        <p:spPr>
          <a:xfrm>
            <a:off x="1136576" y="1887513"/>
            <a:ext cx="7749858" cy="414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90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CD5E8-71E6-D99C-62F6-1CA96FA9F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텍스트 개체 틀 1">
            <a:extLst>
              <a:ext uri="{FF2B5EF4-FFF2-40B4-BE49-F238E27FC236}">
                <a16:creationId xmlns:a16="http://schemas.microsoft.com/office/drawing/2014/main" id="{345AC880-D64C-AC46-9C89-5DC7234B53FB}"/>
              </a:ext>
            </a:extLst>
          </p:cNvPr>
          <p:cNvSpPr txBox="1"/>
          <p:nvPr/>
        </p:nvSpPr>
        <p:spPr>
          <a:xfrm>
            <a:off x="200472" y="315881"/>
            <a:ext cx="8208342" cy="338554"/>
          </a:xfrm>
          <a:prstGeom prst="rect">
            <a:avLst/>
          </a:prstGeom>
        </p:spPr>
        <p:txBody>
          <a:bodyPr vert="horz" wrap="square" lIns="0" tIns="0" rIns="0" bIns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200" b="1" kern="1200" baseline="0">
                <a:solidFill>
                  <a:schemeClr val="tx1"/>
                </a:solidFill>
                <a:latin typeface="나눔고딕"/>
                <a:ea typeface="나눔고딕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ko-KR" sz="2000" dirty="0">
                <a:latin typeface="LIFEPLUS Bold"/>
                <a:ea typeface="LIFEPLUS Bold"/>
              </a:rPr>
              <a:t> OTP</a:t>
            </a:r>
            <a:r>
              <a:rPr lang="ko-KR" altLang="en-US" sz="2000" dirty="0">
                <a:latin typeface="LIFEPLUS Bold"/>
                <a:ea typeface="LIFEPLUS Bold"/>
              </a:rPr>
              <a:t> 인증 </a:t>
            </a:r>
            <a:r>
              <a:rPr lang="en-US" altLang="ko-KR" sz="2000" dirty="0">
                <a:latin typeface="LIFEPLUS Bold"/>
                <a:ea typeface="LIFEPLUS Bold"/>
              </a:rPr>
              <a:t>:</a:t>
            </a:r>
            <a:r>
              <a:rPr lang="ko-KR" altLang="en-US" sz="2000" dirty="0">
                <a:latin typeface="LIFEPLUS Bold"/>
                <a:ea typeface="LIFEPLUS Bold"/>
              </a:rPr>
              <a:t> </a:t>
            </a:r>
            <a:r>
              <a:rPr lang="en-US" altLang="ko-KR" sz="2000" dirty="0" err="1">
                <a:latin typeface="LIFEPLUS Bold"/>
                <a:ea typeface="LIFEPLUS Bold"/>
              </a:rPr>
              <a:t>mOTP</a:t>
            </a:r>
            <a:r>
              <a:rPr lang="ko-KR" altLang="en-US" sz="2000" dirty="0">
                <a:latin typeface="LIFEPLUS Bold"/>
                <a:ea typeface="LIFEPLUS Bold"/>
              </a:rPr>
              <a:t> 인증</a:t>
            </a: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297E128D-599A-A470-D0E0-1CF83CD411B2}"/>
              </a:ext>
            </a:extLst>
          </p:cNvPr>
          <p:cNvCxnSpPr/>
          <p:nvPr/>
        </p:nvCxnSpPr>
        <p:spPr>
          <a:xfrm>
            <a:off x="2075470" y="7006001"/>
            <a:ext cx="6468932" cy="21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4BE1E265-577B-BACE-5A7F-FAADFB331FBB}"/>
              </a:ext>
            </a:extLst>
          </p:cNvPr>
          <p:cNvGrpSpPr/>
          <p:nvPr/>
        </p:nvGrpSpPr>
        <p:grpSpPr>
          <a:xfrm>
            <a:off x="384048" y="1100337"/>
            <a:ext cx="201168" cy="201168"/>
            <a:chOff x="384048" y="1100337"/>
            <a:chExt cx="201168" cy="201168"/>
          </a:xfrm>
        </p:grpSpPr>
        <p:sp>
          <p:nvSpPr>
            <p:cNvPr id="5" name="Shape 5">
              <a:extLst>
                <a:ext uri="{FF2B5EF4-FFF2-40B4-BE49-F238E27FC236}">
                  <a16:creationId xmlns:a16="http://schemas.microsoft.com/office/drawing/2014/main" id="{481D3356-1CC8-E989-2969-43A15FB94E67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6" name="Text 6">
              <a:extLst>
                <a:ext uri="{FF2B5EF4-FFF2-40B4-BE49-F238E27FC236}">
                  <a16:creationId xmlns:a16="http://schemas.microsoft.com/office/drawing/2014/main" id="{D7E74A64-2F82-9CF8-2D56-806C36FDFA07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sp>
        <p:nvSpPr>
          <p:cNvPr id="7" name="Text 7">
            <a:extLst>
              <a:ext uri="{FF2B5EF4-FFF2-40B4-BE49-F238E27FC236}">
                <a16:creationId xmlns:a16="http://schemas.microsoft.com/office/drawing/2014/main" id="{F1125775-40E2-489B-2CEC-CCC36F6A2B9E}"/>
              </a:ext>
            </a:extLst>
          </p:cNvPr>
          <p:cNvSpPr/>
          <p:nvPr/>
        </p:nvSpPr>
        <p:spPr>
          <a:xfrm>
            <a:off x="585216" y="1100337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+mn-ea"/>
              </a:rPr>
              <a:t>휴대폰 </a:t>
            </a:r>
            <a:r>
              <a:rPr lang="en-US" altLang="ko-KR" sz="1100" dirty="0">
                <a:latin typeface="+mn-ea"/>
              </a:rPr>
              <a:t>play</a:t>
            </a:r>
            <a:r>
              <a:rPr lang="ko-KR" altLang="en-US" sz="1100" dirty="0">
                <a:latin typeface="+mn-ea"/>
              </a:rPr>
              <a:t>스토어 </a:t>
            </a:r>
            <a:r>
              <a:rPr lang="ko-KR" altLang="en-US" sz="1100" dirty="0" err="1">
                <a:latin typeface="+mn-ea"/>
              </a:rPr>
              <a:t>어플에</a:t>
            </a:r>
            <a:r>
              <a:rPr lang="ko-KR" altLang="en-US" sz="1100" dirty="0">
                <a:latin typeface="+mn-ea"/>
              </a:rPr>
              <a:t> 접속하여 </a:t>
            </a:r>
            <a:r>
              <a:rPr lang="en-US" altLang="ko-KR" sz="1100" dirty="0">
                <a:latin typeface="+mn-ea"/>
              </a:rPr>
              <a:t>[</a:t>
            </a:r>
            <a:r>
              <a:rPr lang="ko-KR" altLang="en-US" sz="1100" dirty="0">
                <a:latin typeface="+mn-ea"/>
              </a:rPr>
              <a:t>원격훈련기관 </a:t>
            </a:r>
            <a:r>
              <a:rPr lang="en-US" altLang="ko-KR" sz="1100" dirty="0" err="1">
                <a:latin typeface="+mn-ea"/>
              </a:rPr>
              <a:t>mOTP</a:t>
            </a:r>
            <a:r>
              <a:rPr lang="en-US" altLang="ko-KR" sz="1100" dirty="0">
                <a:latin typeface="+mn-ea"/>
              </a:rPr>
              <a:t>]</a:t>
            </a:r>
            <a:r>
              <a:rPr lang="ko-KR" altLang="en-US" sz="1100" dirty="0">
                <a:latin typeface="+mn-ea"/>
              </a:rPr>
              <a:t> 검색 후 설치합니다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F19B7E63-D68E-F1BB-0C8B-A6C206C243BF}"/>
              </a:ext>
            </a:extLst>
          </p:cNvPr>
          <p:cNvGrpSpPr/>
          <p:nvPr/>
        </p:nvGrpSpPr>
        <p:grpSpPr>
          <a:xfrm>
            <a:off x="384048" y="1411233"/>
            <a:ext cx="201168" cy="201168"/>
            <a:chOff x="384048" y="1411233"/>
            <a:chExt cx="201168" cy="201168"/>
          </a:xfrm>
        </p:grpSpPr>
        <p:sp>
          <p:nvSpPr>
            <p:cNvPr id="9" name="Shape 8">
              <a:extLst>
                <a:ext uri="{FF2B5EF4-FFF2-40B4-BE49-F238E27FC236}">
                  <a16:creationId xmlns:a16="http://schemas.microsoft.com/office/drawing/2014/main" id="{6D3BD7F3-F72D-5F32-C3AD-ADCDCBABB9E2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0" name="Text 9">
              <a:extLst>
                <a:ext uri="{FF2B5EF4-FFF2-40B4-BE49-F238E27FC236}">
                  <a16:creationId xmlns:a16="http://schemas.microsoft.com/office/drawing/2014/main" id="{537ACC8E-048C-7C6D-C1D4-86A49D0E1546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2</a:t>
              </a:r>
              <a:endParaRPr lang="en-US" sz="1000" dirty="0"/>
            </a:p>
          </p:txBody>
        </p:sp>
      </p:grpSp>
      <p:sp>
        <p:nvSpPr>
          <p:cNvPr id="11" name="Text 10">
            <a:extLst>
              <a:ext uri="{FF2B5EF4-FFF2-40B4-BE49-F238E27FC236}">
                <a16:creationId xmlns:a16="http://schemas.microsoft.com/office/drawing/2014/main" id="{24B1A6A9-7325-2C3F-EF43-A873E9332D5B}"/>
              </a:ext>
            </a:extLst>
          </p:cNvPr>
          <p:cNvSpPr/>
          <p:nvPr/>
        </p:nvSpPr>
        <p:spPr>
          <a:xfrm>
            <a:off x="585216" y="1381914"/>
            <a:ext cx="8735568" cy="5349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+mn-ea"/>
              </a:rPr>
              <a:t>어플 접속 후 동의서에 체크하고 </a:t>
            </a:r>
            <a:r>
              <a:rPr lang="en-US" altLang="ko-KR" sz="1100" dirty="0">
                <a:latin typeface="+mn-ea"/>
              </a:rPr>
              <a:t>[</a:t>
            </a:r>
            <a:r>
              <a:rPr lang="ko-KR" altLang="en-US" sz="1100" dirty="0">
                <a:latin typeface="+mn-ea"/>
              </a:rPr>
              <a:t>이름</a:t>
            </a:r>
            <a:r>
              <a:rPr lang="en-US" altLang="ko-KR" sz="1100" dirty="0">
                <a:latin typeface="+mn-ea"/>
              </a:rPr>
              <a:t>],</a:t>
            </a:r>
            <a:r>
              <a:rPr lang="ko-KR" altLang="en-US" sz="1100" dirty="0">
                <a:latin typeface="+mn-ea"/>
              </a:rPr>
              <a:t> </a:t>
            </a:r>
            <a:r>
              <a:rPr lang="en-US" altLang="ko-KR" sz="1100" dirty="0">
                <a:latin typeface="+mn-ea"/>
              </a:rPr>
              <a:t>[</a:t>
            </a:r>
            <a:r>
              <a:rPr lang="ko-KR" altLang="en-US" sz="1100" dirty="0">
                <a:latin typeface="+mn-ea"/>
              </a:rPr>
              <a:t>휴대폰번호</a:t>
            </a:r>
            <a:r>
              <a:rPr lang="en-US" altLang="ko-KR" sz="1100" dirty="0">
                <a:latin typeface="+mn-ea"/>
              </a:rPr>
              <a:t>],</a:t>
            </a:r>
            <a:r>
              <a:rPr lang="ko-KR" altLang="en-US" sz="1100" dirty="0">
                <a:latin typeface="+mn-ea"/>
              </a:rPr>
              <a:t> </a:t>
            </a:r>
            <a:r>
              <a:rPr lang="en-US" altLang="ko-KR" sz="1100" dirty="0">
                <a:latin typeface="+mn-ea"/>
              </a:rPr>
              <a:t>[</a:t>
            </a:r>
            <a:r>
              <a:rPr lang="ko-KR" altLang="en-US" sz="1100" dirty="0">
                <a:latin typeface="+mn-ea"/>
              </a:rPr>
              <a:t>패스워드</a:t>
            </a:r>
            <a:r>
              <a:rPr lang="en-US" altLang="ko-KR" sz="1100" dirty="0">
                <a:latin typeface="+mn-ea"/>
              </a:rPr>
              <a:t>]</a:t>
            </a:r>
            <a:r>
              <a:rPr lang="ko-KR" altLang="en-US" sz="1100" dirty="0">
                <a:latin typeface="+mn-ea"/>
              </a:rPr>
              <a:t>를 입력 후 </a:t>
            </a:r>
            <a:r>
              <a:rPr lang="en-US" altLang="ko-KR" sz="1100" dirty="0">
                <a:latin typeface="+mn-ea"/>
              </a:rPr>
              <a:t>&lt;</a:t>
            </a:r>
            <a:r>
              <a:rPr lang="ko-KR" altLang="en-US" sz="1100" dirty="0">
                <a:latin typeface="+mn-ea"/>
              </a:rPr>
              <a:t>확인</a:t>
            </a:r>
            <a:r>
              <a:rPr lang="en-US" altLang="ko-KR" sz="1100" dirty="0">
                <a:latin typeface="+mn-ea"/>
              </a:rPr>
              <a:t>&gt;</a:t>
            </a:r>
            <a:r>
              <a:rPr lang="ko-KR" altLang="en-US" sz="1100" dirty="0">
                <a:latin typeface="+mn-ea"/>
              </a:rPr>
              <a:t> 버튼을 눌러줍니다</a:t>
            </a:r>
            <a:endParaRPr lang="en-US" altLang="ko-KR" sz="1100" dirty="0">
              <a:latin typeface="맑은 고딕"/>
              <a:sym typeface="Wingdings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FC8C9C50-E099-73B9-119A-1370225507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856656" y="1925980"/>
            <a:ext cx="5952357" cy="398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0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846F1-7CDF-FEFA-3336-2D61FA350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텍스트 개체 틀 1">
            <a:extLst>
              <a:ext uri="{FF2B5EF4-FFF2-40B4-BE49-F238E27FC236}">
                <a16:creationId xmlns:a16="http://schemas.microsoft.com/office/drawing/2014/main" id="{B62122E7-04B8-4D59-1ACE-4A4500B08A3C}"/>
              </a:ext>
            </a:extLst>
          </p:cNvPr>
          <p:cNvSpPr txBox="1"/>
          <p:nvPr/>
        </p:nvSpPr>
        <p:spPr>
          <a:xfrm>
            <a:off x="200472" y="315881"/>
            <a:ext cx="8208342" cy="338554"/>
          </a:xfrm>
          <a:prstGeom prst="rect">
            <a:avLst/>
          </a:prstGeom>
        </p:spPr>
        <p:txBody>
          <a:bodyPr vert="horz" wrap="square" lIns="0" tIns="0" rIns="0" bIns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200" b="1" kern="1200" baseline="0">
                <a:solidFill>
                  <a:schemeClr val="tx1"/>
                </a:solidFill>
                <a:latin typeface="나눔고딕"/>
                <a:ea typeface="나눔고딕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ko-KR" sz="2000" dirty="0">
                <a:latin typeface="LIFEPLUS Bold"/>
                <a:ea typeface="LIFEPLUS Bold"/>
              </a:rPr>
              <a:t> OTP</a:t>
            </a:r>
            <a:r>
              <a:rPr lang="ko-KR" altLang="en-US" sz="2000" dirty="0">
                <a:latin typeface="LIFEPLUS Bold"/>
                <a:ea typeface="LIFEPLUS Bold"/>
              </a:rPr>
              <a:t> 인증 </a:t>
            </a:r>
            <a:r>
              <a:rPr lang="en-US" altLang="ko-KR" sz="2000" dirty="0">
                <a:latin typeface="LIFEPLUS Bold"/>
                <a:ea typeface="LIFEPLUS Bold"/>
              </a:rPr>
              <a:t>:</a:t>
            </a:r>
            <a:r>
              <a:rPr lang="ko-KR" altLang="en-US" sz="2000" dirty="0">
                <a:latin typeface="LIFEPLUS Bold"/>
                <a:ea typeface="LIFEPLUS Bold"/>
              </a:rPr>
              <a:t> </a:t>
            </a:r>
            <a:r>
              <a:rPr lang="en-US" altLang="ko-KR" sz="2000" dirty="0" err="1">
                <a:latin typeface="LIFEPLUS Bold"/>
                <a:ea typeface="LIFEPLUS Bold"/>
              </a:rPr>
              <a:t>mOTP</a:t>
            </a:r>
            <a:r>
              <a:rPr lang="ko-KR" altLang="en-US" sz="2000" dirty="0">
                <a:latin typeface="LIFEPLUS Bold"/>
                <a:ea typeface="LIFEPLUS Bold"/>
              </a:rPr>
              <a:t> 인증</a:t>
            </a: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2CE3F91E-4746-5695-17E5-50501806D862}"/>
              </a:ext>
            </a:extLst>
          </p:cNvPr>
          <p:cNvCxnSpPr/>
          <p:nvPr/>
        </p:nvCxnSpPr>
        <p:spPr>
          <a:xfrm>
            <a:off x="2075470" y="7006001"/>
            <a:ext cx="6468932" cy="21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E442EDE3-DE4C-24B0-1FA9-79FF2F78BF39}"/>
              </a:ext>
            </a:extLst>
          </p:cNvPr>
          <p:cNvGrpSpPr/>
          <p:nvPr/>
        </p:nvGrpSpPr>
        <p:grpSpPr>
          <a:xfrm>
            <a:off x="384048" y="1100337"/>
            <a:ext cx="201168" cy="201168"/>
            <a:chOff x="384048" y="1100337"/>
            <a:chExt cx="201168" cy="201168"/>
          </a:xfrm>
        </p:grpSpPr>
        <p:sp>
          <p:nvSpPr>
            <p:cNvPr id="5" name="Shape 5">
              <a:extLst>
                <a:ext uri="{FF2B5EF4-FFF2-40B4-BE49-F238E27FC236}">
                  <a16:creationId xmlns:a16="http://schemas.microsoft.com/office/drawing/2014/main" id="{BEE015D3-CC71-5B24-18CA-52440F45EF13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6" name="Text 6">
              <a:extLst>
                <a:ext uri="{FF2B5EF4-FFF2-40B4-BE49-F238E27FC236}">
                  <a16:creationId xmlns:a16="http://schemas.microsoft.com/office/drawing/2014/main" id="{1F04D8D0-EA5C-66CF-446F-E9E0AB1CBD58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sp>
        <p:nvSpPr>
          <p:cNvPr id="7" name="Text 7">
            <a:extLst>
              <a:ext uri="{FF2B5EF4-FFF2-40B4-BE49-F238E27FC236}">
                <a16:creationId xmlns:a16="http://schemas.microsoft.com/office/drawing/2014/main" id="{DD9D6B54-CC3C-30E9-45BF-7BAEE8F17492}"/>
              </a:ext>
            </a:extLst>
          </p:cNvPr>
          <p:cNvSpPr/>
          <p:nvPr/>
        </p:nvSpPr>
        <p:spPr>
          <a:xfrm>
            <a:off x="585216" y="1100337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+mn-ea"/>
              </a:rPr>
              <a:t>화면에 뜨는 </a:t>
            </a:r>
            <a:r>
              <a:rPr lang="en-US" altLang="ko-KR" sz="1100" dirty="0">
                <a:latin typeface="+mn-ea"/>
              </a:rPr>
              <a:t>OTP</a:t>
            </a:r>
            <a:r>
              <a:rPr lang="ko-KR" altLang="en-US" sz="1100" dirty="0">
                <a:latin typeface="+mn-ea"/>
              </a:rPr>
              <a:t> 비밀번호 </a:t>
            </a:r>
            <a:r>
              <a:rPr lang="en-US" altLang="ko-KR" sz="1100" dirty="0">
                <a:latin typeface="+mn-ea"/>
              </a:rPr>
              <a:t>6</a:t>
            </a:r>
            <a:r>
              <a:rPr lang="ko-KR" altLang="en-US" sz="1100" dirty="0">
                <a:latin typeface="+mn-ea"/>
              </a:rPr>
              <a:t>자리를 확인합니다</a:t>
            </a:r>
            <a:r>
              <a:rPr lang="en-US" altLang="ko-KR" sz="1100" dirty="0">
                <a:latin typeface="+mn-ea"/>
              </a:rPr>
              <a:t>.</a:t>
            </a:r>
            <a:endParaRPr lang="ko-KR" altLang="en-US" sz="1100" dirty="0">
              <a:latin typeface="+mn-ea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1085DE2-4FAC-040B-E77D-44955464555F}"/>
              </a:ext>
            </a:extLst>
          </p:cNvPr>
          <p:cNvGrpSpPr/>
          <p:nvPr/>
        </p:nvGrpSpPr>
        <p:grpSpPr>
          <a:xfrm>
            <a:off x="384048" y="1100337"/>
            <a:ext cx="201168" cy="201168"/>
            <a:chOff x="384048" y="1100337"/>
            <a:chExt cx="201168" cy="201168"/>
          </a:xfrm>
        </p:grpSpPr>
        <p:sp>
          <p:nvSpPr>
            <p:cNvPr id="3" name="Shape 5">
              <a:extLst>
                <a:ext uri="{FF2B5EF4-FFF2-40B4-BE49-F238E27FC236}">
                  <a16:creationId xmlns:a16="http://schemas.microsoft.com/office/drawing/2014/main" id="{05CF18C3-32D5-F4BD-002D-6901A697C8B4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3" name="Text 6">
              <a:extLst>
                <a:ext uri="{FF2B5EF4-FFF2-40B4-BE49-F238E27FC236}">
                  <a16:creationId xmlns:a16="http://schemas.microsoft.com/office/drawing/2014/main" id="{3EF1B7C9-F1EF-884A-E6C5-893D67BF5DFC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C79B3A9-F8FB-6322-5453-451A8DB4D4BC}"/>
              </a:ext>
            </a:extLst>
          </p:cNvPr>
          <p:cNvGrpSpPr/>
          <p:nvPr/>
        </p:nvGrpSpPr>
        <p:grpSpPr>
          <a:xfrm>
            <a:off x="384048" y="1411233"/>
            <a:ext cx="201168" cy="201168"/>
            <a:chOff x="384048" y="1411233"/>
            <a:chExt cx="201168" cy="201168"/>
          </a:xfrm>
        </p:grpSpPr>
        <p:sp>
          <p:nvSpPr>
            <p:cNvPr id="15" name="Shape 8">
              <a:extLst>
                <a:ext uri="{FF2B5EF4-FFF2-40B4-BE49-F238E27FC236}">
                  <a16:creationId xmlns:a16="http://schemas.microsoft.com/office/drawing/2014/main" id="{AC1B49A5-C198-8954-AF32-4BB114B09ECD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6" name="Text 9">
              <a:extLst>
                <a:ext uri="{FF2B5EF4-FFF2-40B4-BE49-F238E27FC236}">
                  <a16:creationId xmlns:a16="http://schemas.microsoft.com/office/drawing/2014/main" id="{3A88E68F-0026-5609-0538-5CC54FD88F73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2</a:t>
              </a:r>
              <a:endParaRPr lang="en-US" sz="1000" dirty="0"/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158F6EE2-1259-84A3-B0E3-E6EF63F98467}"/>
              </a:ext>
            </a:extLst>
          </p:cNvPr>
          <p:cNvGrpSpPr/>
          <p:nvPr/>
        </p:nvGrpSpPr>
        <p:grpSpPr>
          <a:xfrm>
            <a:off x="384048" y="1722129"/>
            <a:ext cx="201168" cy="201168"/>
            <a:chOff x="384048" y="1722129"/>
            <a:chExt cx="201168" cy="201168"/>
          </a:xfrm>
        </p:grpSpPr>
        <p:sp>
          <p:nvSpPr>
            <p:cNvPr id="18" name="Shape 11">
              <a:extLst>
                <a:ext uri="{FF2B5EF4-FFF2-40B4-BE49-F238E27FC236}">
                  <a16:creationId xmlns:a16="http://schemas.microsoft.com/office/drawing/2014/main" id="{C35FBBED-0703-35DB-CC02-F254300801F3}"/>
                </a:ext>
              </a:extLst>
            </p:cNvPr>
            <p:cNvSpPr/>
            <p:nvPr/>
          </p:nvSpPr>
          <p:spPr>
            <a:xfrm>
              <a:off x="384048" y="1722129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9" name="Text 12">
              <a:extLst>
                <a:ext uri="{FF2B5EF4-FFF2-40B4-BE49-F238E27FC236}">
                  <a16:creationId xmlns:a16="http://schemas.microsoft.com/office/drawing/2014/main" id="{6FBAA0E2-283A-E86E-1BC6-6EBC3D7340D2}"/>
                </a:ext>
              </a:extLst>
            </p:cNvPr>
            <p:cNvSpPr/>
            <p:nvPr/>
          </p:nvSpPr>
          <p:spPr>
            <a:xfrm>
              <a:off x="384048" y="1722129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3</a:t>
              </a:r>
              <a:endParaRPr lang="en-US" sz="1000" dirty="0"/>
            </a:p>
          </p:txBody>
        </p:sp>
      </p:grpSp>
      <p:sp>
        <p:nvSpPr>
          <p:cNvPr id="21" name="Text 10">
            <a:extLst>
              <a:ext uri="{FF2B5EF4-FFF2-40B4-BE49-F238E27FC236}">
                <a16:creationId xmlns:a16="http://schemas.microsoft.com/office/drawing/2014/main" id="{2039F60B-1578-5099-0B73-B88509733860}"/>
              </a:ext>
            </a:extLst>
          </p:cNvPr>
          <p:cNvSpPr/>
          <p:nvPr/>
        </p:nvSpPr>
        <p:spPr>
          <a:xfrm>
            <a:off x="585216" y="1381914"/>
            <a:ext cx="8735568" cy="5349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en-US" altLang="ko-KR" sz="1100" dirty="0" err="1">
                <a:latin typeface="+mn-ea"/>
              </a:rPr>
              <a:t>mOTP</a:t>
            </a:r>
            <a:r>
              <a:rPr lang="ko-KR" altLang="en-US" sz="1100" dirty="0">
                <a:latin typeface="+mn-ea"/>
              </a:rPr>
              <a:t>번호 입력 칸에 입력 후 </a:t>
            </a:r>
            <a:r>
              <a:rPr lang="en-US" altLang="ko-KR" sz="1100" dirty="0">
                <a:latin typeface="+mn-ea"/>
              </a:rPr>
              <a:t>[</a:t>
            </a:r>
            <a:r>
              <a:rPr lang="ko-KR" altLang="en-US" sz="1100" dirty="0">
                <a:latin typeface="+mn-ea"/>
              </a:rPr>
              <a:t>인증하기</a:t>
            </a:r>
            <a:r>
              <a:rPr lang="en-US" altLang="ko-KR" sz="1100" dirty="0">
                <a:latin typeface="+mn-ea"/>
              </a:rPr>
              <a:t>]</a:t>
            </a:r>
            <a:r>
              <a:rPr lang="ko-KR" altLang="en-US" sz="1100" dirty="0">
                <a:latin typeface="+mn-ea"/>
              </a:rPr>
              <a:t> 버튼을 눌러줍니다</a:t>
            </a:r>
            <a:r>
              <a:rPr lang="en-US" altLang="ko-KR" sz="1100" dirty="0">
                <a:latin typeface="+mn-ea"/>
              </a:rPr>
              <a:t>.</a:t>
            </a:r>
            <a:endParaRPr lang="ko-KR" altLang="en-US" sz="1100" dirty="0">
              <a:latin typeface="+mn-ea"/>
            </a:endParaRPr>
          </a:p>
        </p:txBody>
      </p:sp>
      <p:sp>
        <p:nvSpPr>
          <p:cNvPr id="22" name="Text 10">
            <a:extLst>
              <a:ext uri="{FF2B5EF4-FFF2-40B4-BE49-F238E27FC236}">
                <a16:creationId xmlns:a16="http://schemas.microsoft.com/office/drawing/2014/main" id="{AB0930E5-9C9D-BCDA-E35D-5EF59625D4C0}"/>
              </a:ext>
            </a:extLst>
          </p:cNvPr>
          <p:cNvSpPr/>
          <p:nvPr/>
        </p:nvSpPr>
        <p:spPr>
          <a:xfrm>
            <a:off x="560512" y="1700808"/>
            <a:ext cx="8735568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+mn-ea"/>
              </a:rPr>
              <a:t>본인인증 성공 안내 팝업차이 뜨면 </a:t>
            </a:r>
            <a:r>
              <a:rPr lang="en-US" altLang="ko-KR" sz="1100" dirty="0">
                <a:latin typeface="+mn-ea"/>
              </a:rPr>
              <a:t>[</a:t>
            </a:r>
            <a:r>
              <a:rPr lang="ko-KR" altLang="en-US" sz="1100" dirty="0">
                <a:latin typeface="+mn-ea"/>
              </a:rPr>
              <a:t>확인</a:t>
            </a:r>
            <a:r>
              <a:rPr lang="en-US" altLang="ko-KR" sz="1100" dirty="0">
                <a:latin typeface="+mn-ea"/>
              </a:rPr>
              <a:t>]</a:t>
            </a:r>
            <a:r>
              <a:rPr lang="ko-KR" altLang="en-US" sz="1100" dirty="0">
                <a:latin typeface="+mn-ea"/>
              </a:rPr>
              <a:t> 버튼을 눌러줍니다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C604878F-D2BE-57AE-AD57-F03D62817B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439512" y="2466697"/>
            <a:ext cx="7056784" cy="3684195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70FC86FE-15C1-E7A0-BA30-EDEF6F0841DF}"/>
              </a:ext>
            </a:extLst>
          </p:cNvPr>
          <p:cNvSpPr/>
          <p:nvPr/>
        </p:nvSpPr>
        <p:spPr>
          <a:xfrm>
            <a:off x="4520952" y="5301208"/>
            <a:ext cx="3240360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394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AC24D-8ED6-CF9F-1484-57B6B408B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텍스트 개체 틀 1">
            <a:extLst>
              <a:ext uri="{FF2B5EF4-FFF2-40B4-BE49-F238E27FC236}">
                <a16:creationId xmlns:a16="http://schemas.microsoft.com/office/drawing/2014/main" id="{68640336-7C0D-C90E-1BB1-54CFD83A4C4F}"/>
              </a:ext>
            </a:extLst>
          </p:cNvPr>
          <p:cNvSpPr txBox="1"/>
          <p:nvPr/>
        </p:nvSpPr>
        <p:spPr>
          <a:xfrm>
            <a:off x="262455" y="315881"/>
            <a:ext cx="8208342" cy="338554"/>
          </a:xfrm>
          <a:prstGeom prst="rect">
            <a:avLst/>
          </a:prstGeom>
        </p:spPr>
        <p:txBody>
          <a:bodyPr vert="horz" wrap="square" lIns="0" tIns="0" rIns="0" bIns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200" b="1" kern="1200" baseline="0">
                <a:solidFill>
                  <a:schemeClr val="tx1"/>
                </a:solidFill>
                <a:latin typeface="나눔고딕"/>
                <a:ea typeface="나눔고딕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ko-KR" sz="2000" dirty="0">
                <a:latin typeface="LIFEPLUS Bold"/>
                <a:ea typeface="LIFEPLUS Bold"/>
              </a:rPr>
              <a:t>OTP</a:t>
            </a:r>
            <a:r>
              <a:rPr lang="ko-KR" altLang="en-US" sz="2000" dirty="0">
                <a:latin typeface="LIFEPLUS Bold"/>
                <a:ea typeface="LIFEPLUS Bold"/>
              </a:rPr>
              <a:t> 인증 </a:t>
            </a:r>
            <a:r>
              <a:rPr lang="en-US" altLang="ko-KR" sz="2000" dirty="0">
                <a:latin typeface="LIFEPLUS Bold"/>
                <a:ea typeface="LIFEPLUS Bold"/>
              </a:rPr>
              <a:t>:</a:t>
            </a:r>
            <a:r>
              <a:rPr lang="ko-KR" altLang="en-US" sz="2000" dirty="0">
                <a:latin typeface="LIFEPLUS Bold"/>
                <a:ea typeface="LIFEPLUS Bold"/>
              </a:rPr>
              <a:t> 휴대폰 인증</a:t>
            </a: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BF58511B-E7A3-F538-F385-A7EAAB54A09C}"/>
              </a:ext>
            </a:extLst>
          </p:cNvPr>
          <p:cNvCxnSpPr/>
          <p:nvPr/>
        </p:nvCxnSpPr>
        <p:spPr>
          <a:xfrm>
            <a:off x="2075470" y="7006001"/>
            <a:ext cx="6468932" cy="21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9E51FBBB-C7EA-5D2B-6502-5B7C2D13E8B4}"/>
              </a:ext>
            </a:extLst>
          </p:cNvPr>
          <p:cNvGrpSpPr/>
          <p:nvPr/>
        </p:nvGrpSpPr>
        <p:grpSpPr>
          <a:xfrm>
            <a:off x="384048" y="1100337"/>
            <a:ext cx="201168" cy="201168"/>
            <a:chOff x="384048" y="1100337"/>
            <a:chExt cx="201168" cy="201168"/>
          </a:xfrm>
        </p:grpSpPr>
        <p:sp>
          <p:nvSpPr>
            <p:cNvPr id="5" name="Shape 5">
              <a:extLst>
                <a:ext uri="{FF2B5EF4-FFF2-40B4-BE49-F238E27FC236}">
                  <a16:creationId xmlns:a16="http://schemas.microsoft.com/office/drawing/2014/main" id="{0EEC3441-8659-BBDC-5A61-2571C444220C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6" name="Text 6">
              <a:extLst>
                <a:ext uri="{FF2B5EF4-FFF2-40B4-BE49-F238E27FC236}">
                  <a16:creationId xmlns:a16="http://schemas.microsoft.com/office/drawing/2014/main" id="{F8EF8ADD-A36B-7688-CA76-61CA9BBFA0D9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sp>
        <p:nvSpPr>
          <p:cNvPr id="7" name="Text 7">
            <a:extLst>
              <a:ext uri="{FF2B5EF4-FFF2-40B4-BE49-F238E27FC236}">
                <a16:creationId xmlns:a16="http://schemas.microsoft.com/office/drawing/2014/main" id="{BBFFE46C-13EC-150D-29A5-304A8AEAF622}"/>
              </a:ext>
            </a:extLst>
          </p:cNvPr>
          <p:cNvSpPr/>
          <p:nvPr/>
        </p:nvSpPr>
        <p:spPr>
          <a:xfrm>
            <a:off x="585216" y="1100337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+mn-ea"/>
              </a:rPr>
              <a:t>이용 중인 통신사를 선택 후 전체 동의 버튼을 클릭하고 </a:t>
            </a:r>
            <a:r>
              <a:rPr lang="en-US" altLang="ko-KR" sz="1100" dirty="0">
                <a:latin typeface="+mn-ea"/>
              </a:rPr>
              <a:t>[</a:t>
            </a:r>
            <a:r>
              <a:rPr lang="ko-KR" altLang="en-US" sz="1100" dirty="0">
                <a:latin typeface="+mn-ea"/>
              </a:rPr>
              <a:t>인증하기</a:t>
            </a:r>
            <a:r>
              <a:rPr lang="en-US" altLang="ko-KR" sz="1100" dirty="0">
                <a:latin typeface="+mn-ea"/>
              </a:rPr>
              <a:t>]</a:t>
            </a:r>
            <a:r>
              <a:rPr lang="ko-KR" altLang="en-US" sz="1100" dirty="0">
                <a:latin typeface="+mn-ea"/>
              </a:rPr>
              <a:t> 버튼을 눌러줍니다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146EF1E2-9139-1860-6541-11D6453281D0}"/>
              </a:ext>
            </a:extLst>
          </p:cNvPr>
          <p:cNvGrpSpPr/>
          <p:nvPr/>
        </p:nvGrpSpPr>
        <p:grpSpPr>
          <a:xfrm>
            <a:off x="384048" y="1411233"/>
            <a:ext cx="201168" cy="201168"/>
            <a:chOff x="384048" y="1411233"/>
            <a:chExt cx="201168" cy="201168"/>
          </a:xfrm>
        </p:grpSpPr>
        <p:sp>
          <p:nvSpPr>
            <p:cNvPr id="9" name="Shape 8">
              <a:extLst>
                <a:ext uri="{FF2B5EF4-FFF2-40B4-BE49-F238E27FC236}">
                  <a16:creationId xmlns:a16="http://schemas.microsoft.com/office/drawing/2014/main" id="{4F8616A6-14A6-08F7-2957-67A031B2EB09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0" name="Text 9">
              <a:extLst>
                <a:ext uri="{FF2B5EF4-FFF2-40B4-BE49-F238E27FC236}">
                  <a16:creationId xmlns:a16="http://schemas.microsoft.com/office/drawing/2014/main" id="{5687F45A-1092-335C-47F4-6635B0EFE040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2</a:t>
              </a:r>
              <a:endParaRPr lang="en-US" sz="1000" dirty="0"/>
            </a:p>
          </p:txBody>
        </p:sp>
      </p:grpSp>
      <p:sp>
        <p:nvSpPr>
          <p:cNvPr id="11" name="Text 10">
            <a:extLst>
              <a:ext uri="{FF2B5EF4-FFF2-40B4-BE49-F238E27FC236}">
                <a16:creationId xmlns:a16="http://schemas.microsoft.com/office/drawing/2014/main" id="{37E55052-1A06-EDC4-F431-FB96053DBD0C}"/>
              </a:ext>
            </a:extLst>
          </p:cNvPr>
          <p:cNvSpPr/>
          <p:nvPr/>
        </p:nvSpPr>
        <p:spPr>
          <a:xfrm>
            <a:off x="585216" y="1381914"/>
            <a:ext cx="8735568" cy="5349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+mn-ea"/>
              </a:rPr>
              <a:t>문자</a:t>
            </a:r>
            <a:r>
              <a:rPr lang="en-US" altLang="ko-KR" sz="1100" dirty="0">
                <a:latin typeface="+mn-ea"/>
              </a:rPr>
              <a:t>(SMS)</a:t>
            </a:r>
            <a:r>
              <a:rPr lang="ko-KR" altLang="en-US" sz="1100" dirty="0">
                <a:latin typeface="+mn-ea"/>
              </a:rPr>
              <a:t>로 인증</a:t>
            </a:r>
            <a:r>
              <a:rPr lang="en-US" altLang="ko-KR" sz="1100" dirty="0">
                <a:latin typeface="+mn-ea"/>
              </a:rPr>
              <a:t>]</a:t>
            </a:r>
            <a:r>
              <a:rPr lang="ko-KR" altLang="en-US" sz="1100" dirty="0">
                <a:latin typeface="+mn-ea"/>
              </a:rPr>
              <a:t>을 클릭 후 이름</a:t>
            </a:r>
            <a:r>
              <a:rPr lang="en-US" altLang="ko-KR" sz="1100" dirty="0">
                <a:latin typeface="+mn-ea"/>
              </a:rPr>
              <a:t>,</a:t>
            </a:r>
            <a:r>
              <a:rPr lang="ko-KR" altLang="en-US" sz="1100" dirty="0">
                <a:latin typeface="+mn-ea"/>
              </a:rPr>
              <a:t> 주민등록번호</a:t>
            </a:r>
            <a:r>
              <a:rPr lang="en-US" altLang="ko-KR" sz="1100" dirty="0">
                <a:latin typeface="+mn-ea"/>
              </a:rPr>
              <a:t>,</a:t>
            </a:r>
            <a:r>
              <a:rPr lang="ko-KR" altLang="en-US" sz="1100" dirty="0">
                <a:latin typeface="+mn-ea"/>
              </a:rPr>
              <a:t> 휴대폰번호</a:t>
            </a:r>
            <a:r>
              <a:rPr lang="en-US" altLang="ko-KR" sz="1100" dirty="0">
                <a:latin typeface="+mn-ea"/>
              </a:rPr>
              <a:t>,</a:t>
            </a:r>
            <a:r>
              <a:rPr lang="ko-KR" altLang="en-US" sz="1100" dirty="0">
                <a:latin typeface="+mn-ea"/>
              </a:rPr>
              <a:t> 보안문자를 입력하고 확인 버튼을 눌러줍니다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44DAEBEF-49BF-7830-CF79-66F4506EF997}"/>
              </a:ext>
            </a:extLst>
          </p:cNvPr>
          <p:cNvGrpSpPr/>
          <p:nvPr/>
        </p:nvGrpSpPr>
        <p:grpSpPr>
          <a:xfrm>
            <a:off x="384048" y="1722129"/>
            <a:ext cx="201168" cy="201168"/>
            <a:chOff x="384048" y="1722129"/>
            <a:chExt cx="201168" cy="201168"/>
          </a:xfrm>
        </p:grpSpPr>
        <p:sp>
          <p:nvSpPr>
            <p:cNvPr id="12" name="Shape 11">
              <a:extLst>
                <a:ext uri="{FF2B5EF4-FFF2-40B4-BE49-F238E27FC236}">
                  <a16:creationId xmlns:a16="http://schemas.microsoft.com/office/drawing/2014/main" id="{EC01F24D-AC1F-3ADE-8DD6-1B64BD48F088}"/>
                </a:ext>
              </a:extLst>
            </p:cNvPr>
            <p:cNvSpPr/>
            <p:nvPr/>
          </p:nvSpPr>
          <p:spPr>
            <a:xfrm>
              <a:off x="384048" y="1722129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3" name="Text 12">
              <a:extLst>
                <a:ext uri="{FF2B5EF4-FFF2-40B4-BE49-F238E27FC236}">
                  <a16:creationId xmlns:a16="http://schemas.microsoft.com/office/drawing/2014/main" id="{87B5186D-F7C8-91F7-2484-91F586D31370}"/>
                </a:ext>
              </a:extLst>
            </p:cNvPr>
            <p:cNvSpPr/>
            <p:nvPr/>
          </p:nvSpPr>
          <p:spPr>
            <a:xfrm>
              <a:off x="384048" y="1722129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3</a:t>
              </a:r>
              <a:endParaRPr lang="en-US" sz="1000" dirty="0"/>
            </a:p>
          </p:txBody>
        </p:sp>
      </p:grpSp>
      <p:sp>
        <p:nvSpPr>
          <p:cNvPr id="14" name="Text 13">
            <a:extLst>
              <a:ext uri="{FF2B5EF4-FFF2-40B4-BE49-F238E27FC236}">
                <a16:creationId xmlns:a16="http://schemas.microsoft.com/office/drawing/2014/main" id="{08C6BF86-39D7-C3BD-1F7A-EC73E944DF57}"/>
              </a:ext>
            </a:extLst>
          </p:cNvPr>
          <p:cNvSpPr/>
          <p:nvPr/>
        </p:nvSpPr>
        <p:spPr>
          <a:xfrm>
            <a:off x="585216" y="1685553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15000"/>
              </a:lnSpc>
            </a:pPr>
            <a:r>
              <a:rPr lang="ko-KR" altLang="en-US" sz="1100" dirty="0">
                <a:latin typeface="+mn-ea"/>
              </a:rPr>
              <a:t>휴대폰 문자 메시지를 확인하고 인증번호 </a:t>
            </a:r>
            <a:r>
              <a:rPr lang="en-US" altLang="ko-KR" sz="1100" dirty="0">
                <a:latin typeface="+mn-ea"/>
              </a:rPr>
              <a:t>6</a:t>
            </a:r>
            <a:r>
              <a:rPr lang="ko-KR" altLang="en-US" sz="1100" dirty="0">
                <a:latin typeface="+mn-ea"/>
              </a:rPr>
              <a:t>자리를 입력 후 확인 버튼을 눌러줍니다</a:t>
            </a:r>
            <a:endParaRPr lang="en-US" sz="1100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6E9D62D0-E779-DF97-DB27-A692F549DC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708635" y="2098553"/>
            <a:ext cx="6330234" cy="377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98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BCAFD-0E8B-D576-5F2B-77D1BE4A4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텍스트 개체 틀 1">
            <a:extLst>
              <a:ext uri="{FF2B5EF4-FFF2-40B4-BE49-F238E27FC236}">
                <a16:creationId xmlns:a16="http://schemas.microsoft.com/office/drawing/2014/main" id="{2EBA38E1-B9CA-E2D1-66BD-AB5DADC10D06}"/>
              </a:ext>
            </a:extLst>
          </p:cNvPr>
          <p:cNvSpPr txBox="1"/>
          <p:nvPr/>
        </p:nvSpPr>
        <p:spPr>
          <a:xfrm>
            <a:off x="262455" y="315881"/>
            <a:ext cx="8208342" cy="338554"/>
          </a:xfrm>
          <a:prstGeom prst="rect">
            <a:avLst/>
          </a:prstGeom>
        </p:spPr>
        <p:txBody>
          <a:bodyPr vert="horz" wrap="square" lIns="0" tIns="0" rIns="0" bIns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200" b="1" kern="1200" baseline="0">
                <a:solidFill>
                  <a:schemeClr val="tx1"/>
                </a:solidFill>
                <a:latin typeface="나눔고딕"/>
                <a:ea typeface="나눔고딕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ko-KR" sz="2000" dirty="0">
                <a:latin typeface="LIFEPLUS Bold"/>
                <a:ea typeface="LIFEPLUS Bold"/>
              </a:rPr>
              <a:t> OTP</a:t>
            </a:r>
            <a:r>
              <a:rPr lang="ko-KR" altLang="en-US" sz="2000" dirty="0">
                <a:latin typeface="LIFEPLUS Bold"/>
                <a:ea typeface="LIFEPLUS Bold"/>
              </a:rPr>
              <a:t> 인증 </a:t>
            </a:r>
            <a:r>
              <a:rPr lang="en-US" altLang="ko-KR" sz="2000" dirty="0">
                <a:latin typeface="LIFEPLUS Bold"/>
                <a:ea typeface="LIFEPLUS Bold"/>
              </a:rPr>
              <a:t>:</a:t>
            </a:r>
            <a:r>
              <a:rPr lang="ko-KR" altLang="en-US" sz="2000" dirty="0">
                <a:latin typeface="LIFEPLUS Bold"/>
                <a:ea typeface="LIFEPLUS Bold"/>
              </a:rPr>
              <a:t> 아이핀 인증</a:t>
            </a: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D61993D9-62CF-D812-FCCD-162C1156BAF8}"/>
              </a:ext>
            </a:extLst>
          </p:cNvPr>
          <p:cNvCxnSpPr/>
          <p:nvPr/>
        </p:nvCxnSpPr>
        <p:spPr>
          <a:xfrm>
            <a:off x="2075470" y="7006001"/>
            <a:ext cx="6468932" cy="21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938F2F66-757E-09A1-B80A-BBF36A0C723C}"/>
              </a:ext>
            </a:extLst>
          </p:cNvPr>
          <p:cNvGrpSpPr/>
          <p:nvPr/>
        </p:nvGrpSpPr>
        <p:grpSpPr>
          <a:xfrm>
            <a:off x="384048" y="1100337"/>
            <a:ext cx="201168" cy="201168"/>
            <a:chOff x="384048" y="1100337"/>
            <a:chExt cx="201168" cy="201168"/>
          </a:xfrm>
        </p:grpSpPr>
        <p:sp>
          <p:nvSpPr>
            <p:cNvPr id="5" name="Shape 5">
              <a:extLst>
                <a:ext uri="{FF2B5EF4-FFF2-40B4-BE49-F238E27FC236}">
                  <a16:creationId xmlns:a16="http://schemas.microsoft.com/office/drawing/2014/main" id="{28BEC294-1671-96C8-123E-B7ECA5D98588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6" name="Text 6">
              <a:extLst>
                <a:ext uri="{FF2B5EF4-FFF2-40B4-BE49-F238E27FC236}">
                  <a16:creationId xmlns:a16="http://schemas.microsoft.com/office/drawing/2014/main" id="{E6421D49-77A0-D114-CF9E-1A1BEFF74B7D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sp>
        <p:nvSpPr>
          <p:cNvPr id="7" name="Text 7">
            <a:extLst>
              <a:ext uri="{FF2B5EF4-FFF2-40B4-BE49-F238E27FC236}">
                <a16:creationId xmlns:a16="http://schemas.microsoft.com/office/drawing/2014/main" id="{1C5EEEC5-C11C-25BE-A131-F73DC5DF70C9}"/>
              </a:ext>
            </a:extLst>
          </p:cNvPr>
          <p:cNvSpPr/>
          <p:nvPr/>
        </p:nvSpPr>
        <p:spPr>
          <a:xfrm>
            <a:off x="585216" y="1100337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+mn-ea"/>
              </a:rPr>
              <a:t>주거래 은행 및 전국 우체국에서 범용인증서를 발급</a:t>
            </a:r>
            <a:r>
              <a:rPr lang="en-US" altLang="ko-KR" sz="1100" dirty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유료</a:t>
            </a:r>
            <a:r>
              <a:rPr lang="en-US" altLang="ko-KR" sz="1100" dirty="0">
                <a:latin typeface="+mn-ea"/>
              </a:rPr>
              <a:t>:4,400</a:t>
            </a:r>
            <a:r>
              <a:rPr lang="ko-KR" altLang="en-US" sz="1100" dirty="0">
                <a:latin typeface="+mn-ea"/>
              </a:rPr>
              <a:t>원</a:t>
            </a:r>
            <a:r>
              <a:rPr lang="en-US" altLang="ko-KR" sz="1100" dirty="0">
                <a:latin typeface="+mn-ea"/>
              </a:rPr>
              <a:t>)</a:t>
            </a:r>
            <a:r>
              <a:rPr lang="ko-KR" altLang="en-US" sz="1100" dirty="0">
                <a:latin typeface="+mn-ea"/>
              </a:rPr>
              <a:t> 받은 후 아이핀 발급 사이트</a:t>
            </a:r>
          </a:p>
          <a:p>
            <a:pPr>
              <a:spcAft>
                <a:spcPts val="300"/>
              </a:spcAft>
              <a:defRPr/>
            </a:pPr>
            <a:r>
              <a:rPr lang="en-US" altLang="ko-KR" sz="1100" dirty="0">
                <a:latin typeface="+mn-ea"/>
              </a:rPr>
              <a:t>(</a:t>
            </a:r>
            <a:r>
              <a:rPr lang="ko-KR" altLang="en-US" sz="1100" dirty="0" err="1">
                <a:latin typeface="+mn-ea"/>
              </a:rPr>
              <a:t>나이스아이핀</a:t>
            </a:r>
            <a:r>
              <a:rPr lang="ko-KR" altLang="en-US" sz="1100" dirty="0">
                <a:latin typeface="+mn-ea"/>
              </a:rPr>
              <a:t> 등</a:t>
            </a:r>
            <a:r>
              <a:rPr lang="en-US" altLang="ko-KR" sz="1100" dirty="0">
                <a:latin typeface="+mn-ea"/>
              </a:rPr>
              <a:t>)</a:t>
            </a:r>
            <a:r>
              <a:rPr lang="ko-KR" altLang="en-US" sz="1100" dirty="0">
                <a:latin typeface="+mn-ea"/>
              </a:rPr>
              <a:t>을 이용하여 아이핀 신규 발급을 진행합니다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AC27A2FB-6D22-B4F6-0A78-BD40808B0C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352600" y="1879975"/>
            <a:ext cx="6330234" cy="372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14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1D7BD-C69B-A48B-285B-D90899316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텍스트 개체 틀 1">
            <a:extLst>
              <a:ext uri="{FF2B5EF4-FFF2-40B4-BE49-F238E27FC236}">
                <a16:creationId xmlns:a16="http://schemas.microsoft.com/office/drawing/2014/main" id="{F13D7968-A6B4-C415-706D-1707CA99F8A2}"/>
              </a:ext>
            </a:extLst>
          </p:cNvPr>
          <p:cNvSpPr txBox="1"/>
          <p:nvPr/>
        </p:nvSpPr>
        <p:spPr>
          <a:xfrm>
            <a:off x="262455" y="315881"/>
            <a:ext cx="8208342" cy="338554"/>
          </a:xfrm>
          <a:prstGeom prst="rect">
            <a:avLst/>
          </a:prstGeom>
        </p:spPr>
        <p:txBody>
          <a:bodyPr vert="horz" wrap="square" lIns="0" tIns="0" rIns="0" bIns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200" b="1" kern="1200" baseline="0">
                <a:solidFill>
                  <a:schemeClr val="tx1"/>
                </a:solidFill>
                <a:latin typeface="나눔고딕"/>
                <a:ea typeface="나눔고딕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ko-KR" sz="2000" dirty="0">
                <a:latin typeface="LIFEPLUS Bold"/>
                <a:ea typeface="LIFEPLUS Bold"/>
              </a:rPr>
              <a:t> </a:t>
            </a:r>
            <a:r>
              <a:rPr lang="ko-KR" altLang="en-US" sz="2000" dirty="0">
                <a:latin typeface="LIFEPLUS Bold"/>
                <a:ea typeface="LIFEPLUS Bold"/>
              </a:rPr>
              <a:t>과정 학습하기</a:t>
            </a: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27988F12-250C-0D44-D461-DB39A27ECFEC}"/>
              </a:ext>
            </a:extLst>
          </p:cNvPr>
          <p:cNvCxnSpPr/>
          <p:nvPr/>
        </p:nvCxnSpPr>
        <p:spPr>
          <a:xfrm>
            <a:off x="2075470" y="7006001"/>
            <a:ext cx="6468932" cy="21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9166F147-23BE-6903-3F1F-150A866EBBE8}"/>
              </a:ext>
            </a:extLst>
          </p:cNvPr>
          <p:cNvGrpSpPr/>
          <p:nvPr/>
        </p:nvGrpSpPr>
        <p:grpSpPr>
          <a:xfrm>
            <a:off x="384048" y="1100337"/>
            <a:ext cx="201168" cy="201168"/>
            <a:chOff x="384048" y="1100337"/>
            <a:chExt cx="201168" cy="201168"/>
          </a:xfrm>
        </p:grpSpPr>
        <p:sp>
          <p:nvSpPr>
            <p:cNvPr id="5" name="Shape 5">
              <a:extLst>
                <a:ext uri="{FF2B5EF4-FFF2-40B4-BE49-F238E27FC236}">
                  <a16:creationId xmlns:a16="http://schemas.microsoft.com/office/drawing/2014/main" id="{A3860209-B8CB-932B-65C7-0BC23E5212D1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6" name="Text 6">
              <a:extLst>
                <a:ext uri="{FF2B5EF4-FFF2-40B4-BE49-F238E27FC236}">
                  <a16:creationId xmlns:a16="http://schemas.microsoft.com/office/drawing/2014/main" id="{45E6156B-1541-883F-93D3-50A54DF2A81F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sp>
        <p:nvSpPr>
          <p:cNvPr id="7" name="Text 7">
            <a:extLst>
              <a:ext uri="{FF2B5EF4-FFF2-40B4-BE49-F238E27FC236}">
                <a16:creationId xmlns:a16="http://schemas.microsoft.com/office/drawing/2014/main" id="{4D74CC99-7C4B-455E-5D3A-DE7946DDBC65}"/>
              </a:ext>
            </a:extLst>
          </p:cNvPr>
          <p:cNvSpPr/>
          <p:nvPr/>
        </p:nvSpPr>
        <p:spPr>
          <a:xfrm>
            <a:off x="585216" y="1100337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+mn-ea"/>
              </a:rPr>
              <a:t>본인인증 완료 후 학습페이지에서 나의 진동율과 과정 수료 기준을 확인할 수 있습니다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DD64B04-AADE-21E3-1152-5CE25B727984}"/>
              </a:ext>
            </a:extLst>
          </p:cNvPr>
          <p:cNvGrpSpPr/>
          <p:nvPr/>
        </p:nvGrpSpPr>
        <p:grpSpPr>
          <a:xfrm>
            <a:off x="384048" y="1411233"/>
            <a:ext cx="201168" cy="201168"/>
            <a:chOff x="384048" y="1411233"/>
            <a:chExt cx="201168" cy="201168"/>
          </a:xfrm>
        </p:grpSpPr>
        <p:sp>
          <p:nvSpPr>
            <p:cNvPr id="3" name="Shape 8">
              <a:extLst>
                <a:ext uri="{FF2B5EF4-FFF2-40B4-BE49-F238E27FC236}">
                  <a16:creationId xmlns:a16="http://schemas.microsoft.com/office/drawing/2014/main" id="{22F764CE-69E8-654F-355B-2C9C34DE1F06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8" name="Text 9">
              <a:extLst>
                <a:ext uri="{FF2B5EF4-FFF2-40B4-BE49-F238E27FC236}">
                  <a16:creationId xmlns:a16="http://schemas.microsoft.com/office/drawing/2014/main" id="{E8953FD0-2EBB-0CCF-55F9-5BCC19306E94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2</a:t>
              </a:r>
              <a:endParaRPr lang="en-US" sz="1000" dirty="0"/>
            </a:p>
          </p:txBody>
        </p:sp>
      </p:grpSp>
      <p:sp>
        <p:nvSpPr>
          <p:cNvPr id="9" name="Text 10">
            <a:extLst>
              <a:ext uri="{FF2B5EF4-FFF2-40B4-BE49-F238E27FC236}">
                <a16:creationId xmlns:a16="http://schemas.microsoft.com/office/drawing/2014/main" id="{280C0A54-5E3D-BDDC-1F02-2633CE078E16}"/>
              </a:ext>
            </a:extLst>
          </p:cNvPr>
          <p:cNvSpPr/>
          <p:nvPr/>
        </p:nvSpPr>
        <p:spPr>
          <a:xfrm>
            <a:off x="585216" y="1381914"/>
            <a:ext cx="8735568" cy="5349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맑은 고딕"/>
                <a:sym typeface="Wingdings"/>
              </a:rPr>
              <a:t>원하는 차시 수업의 </a:t>
            </a:r>
            <a:r>
              <a:rPr lang="en-US" altLang="ko-KR" sz="1100" dirty="0">
                <a:latin typeface="맑은 고딕"/>
                <a:sym typeface="Wingdings"/>
              </a:rPr>
              <a:t>[</a:t>
            </a:r>
            <a:r>
              <a:rPr lang="ko-KR" altLang="en-US" sz="1100" dirty="0">
                <a:latin typeface="맑은 고딕"/>
                <a:sym typeface="Wingdings"/>
              </a:rPr>
              <a:t>학습하기</a:t>
            </a:r>
            <a:r>
              <a:rPr lang="en-US" altLang="ko-KR" sz="1100" dirty="0">
                <a:latin typeface="맑은 고딕"/>
                <a:sym typeface="Wingdings"/>
              </a:rPr>
              <a:t>]</a:t>
            </a:r>
            <a:r>
              <a:rPr lang="ko-KR" altLang="en-US" sz="1100" dirty="0">
                <a:latin typeface="맑은 고딕"/>
                <a:sym typeface="Wingdings"/>
              </a:rPr>
              <a:t> 버튼을 눌러 수강합니다</a:t>
            </a:r>
            <a:endParaRPr lang="ko-KR" altLang="en-US" sz="1100" dirty="0">
              <a:latin typeface="+mn-ea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71A3009B-7DEF-5E12-F623-8269D07A9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709" y="2419006"/>
            <a:ext cx="8632207" cy="3058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20000"/>
              </a:srgbClr>
            </a:outerShdw>
          </a:effectLst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id="{2567C55F-5A64-9663-9368-7247123C7D2D}"/>
              </a:ext>
            </a:extLst>
          </p:cNvPr>
          <p:cNvGrpSpPr/>
          <p:nvPr/>
        </p:nvGrpSpPr>
        <p:grpSpPr>
          <a:xfrm>
            <a:off x="384048" y="1715664"/>
            <a:ext cx="201168" cy="201168"/>
            <a:chOff x="384048" y="1100337"/>
            <a:chExt cx="201168" cy="201168"/>
          </a:xfrm>
        </p:grpSpPr>
        <p:sp>
          <p:nvSpPr>
            <p:cNvPr id="11" name="Shape 5">
              <a:extLst>
                <a:ext uri="{FF2B5EF4-FFF2-40B4-BE49-F238E27FC236}">
                  <a16:creationId xmlns:a16="http://schemas.microsoft.com/office/drawing/2014/main" id="{1D8F1460-2E9A-0CB6-A4A0-93A292BC48BF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2" name="Text 6">
              <a:extLst>
                <a:ext uri="{FF2B5EF4-FFF2-40B4-BE49-F238E27FC236}">
                  <a16:creationId xmlns:a16="http://schemas.microsoft.com/office/drawing/2014/main" id="{ABB59730-115F-ECD3-394F-5B008EFAB413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3</a:t>
              </a:r>
              <a:endParaRPr lang="en-US" sz="1000" dirty="0"/>
            </a:p>
          </p:txBody>
        </p:sp>
      </p:grpSp>
      <p:sp>
        <p:nvSpPr>
          <p:cNvPr id="14" name="Text 7">
            <a:extLst>
              <a:ext uri="{FF2B5EF4-FFF2-40B4-BE49-F238E27FC236}">
                <a16:creationId xmlns:a16="http://schemas.microsoft.com/office/drawing/2014/main" id="{DC3A81E5-DD01-44BB-BBF8-D1AFAA28FCA5}"/>
              </a:ext>
            </a:extLst>
          </p:cNvPr>
          <p:cNvSpPr/>
          <p:nvPr/>
        </p:nvSpPr>
        <p:spPr>
          <a:xfrm>
            <a:off x="585216" y="1715664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+mn-ea"/>
              </a:rPr>
              <a:t>학습자료 다운로드를 누르시면 학습자료가 다운로드 됩니다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A818600E-C6D9-AEC4-9C99-7CF44F7200C9}"/>
              </a:ext>
            </a:extLst>
          </p:cNvPr>
          <p:cNvGrpSpPr/>
          <p:nvPr/>
        </p:nvGrpSpPr>
        <p:grpSpPr>
          <a:xfrm>
            <a:off x="5601072" y="4941168"/>
            <a:ext cx="201168" cy="201168"/>
            <a:chOff x="384048" y="1411233"/>
            <a:chExt cx="201168" cy="201168"/>
          </a:xfrm>
        </p:grpSpPr>
        <p:sp>
          <p:nvSpPr>
            <p:cNvPr id="16" name="Shape 8">
              <a:extLst>
                <a:ext uri="{FF2B5EF4-FFF2-40B4-BE49-F238E27FC236}">
                  <a16:creationId xmlns:a16="http://schemas.microsoft.com/office/drawing/2014/main" id="{E3752C84-5749-D967-9FEC-10A6B08A4B1B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7" name="Text 9">
              <a:extLst>
                <a:ext uri="{FF2B5EF4-FFF2-40B4-BE49-F238E27FC236}">
                  <a16:creationId xmlns:a16="http://schemas.microsoft.com/office/drawing/2014/main" id="{12944A60-1CE9-2797-3521-78382BF3A489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2</a:t>
              </a:r>
              <a:endParaRPr lang="en-US" sz="1000" dirty="0"/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114122F5-8680-9371-E44A-AF13E5ED9D24}"/>
              </a:ext>
            </a:extLst>
          </p:cNvPr>
          <p:cNvGrpSpPr/>
          <p:nvPr/>
        </p:nvGrpSpPr>
        <p:grpSpPr>
          <a:xfrm>
            <a:off x="435864" y="2379370"/>
            <a:ext cx="201168" cy="201168"/>
            <a:chOff x="384048" y="1100337"/>
            <a:chExt cx="201168" cy="201168"/>
          </a:xfrm>
        </p:grpSpPr>
        <p:sp>
          <p:nvSpPr>
            <p:cNvPr id="19" name="Shape 5">
              <a:extLst>
                <a:ext uri="{FF2B5EF4-FFF2-40B4-BE49-F238E27FC236}">
                  <a16:creationId xmlns:a16="http://schemas.microsoft.com/office/drawing/2014/main" id="{D6FCAA77-A756-840E-F42D-0557746EFA27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20" name="Text 6">
              <a:extLst>
                <a:ext uri="{FF2B5EF4-FFF2-40B4-BE49-F238E27FC236}">
                  <a16:creationId xmlns:a16="http://schemas.microsoft.com/office/drawing/2014/main" id="{B1A800A9-7235-6223-1C00-FD917FC8D7DA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F35B80B7-EEFC-BF72-83E0-59FE863D6A58}"/>
              </a:ext>
            </a:extLst>
          </p:cNvPr>
          <p:cNvGrpSpPr/>
          <p:nvPr/>
        </p:nvGrpSpPr>
        <p:grpSpPr>
          <a:xfrm>
            <a:off x="1496616" y="3429000"/>
            <a:ext cx="201168" cy="201168"/>
            <a:chOff x="384048" y="1100337"/>
            <a:chExt cx="201168" cy="201168"/>
          </a:xfrm>
        </p:grpSpPr>
        <p:sp>
          <p:nvSpPr>
            <p:cNvPr id="22" name="Shape 5">
              <a:extLst>
                <a:ext uri="{FF2B5EF4-FFF2-40B4-BE49-F238E27FC236}">
                  <a16:creationId xmlns:a16="http://schemas.microsoft.com/office/drawing/2014/main" id="{B89F1052-BECA-9E3D-6F63-72EF56F52DDE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23" name="Text 6">
              <a:extLst>
                <a:ext uri="{FF2B5EF4-FFF2-40B4-BE49-F238E27FC236}">
                  <a16:creationId xmlns:a16="http://schemas.microsoft.com/office/drawing/2014/main" id="{9F7B55CB-4D43-D723-A385-09A91660589A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3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2467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8E4CE-8836-256D-0805-9B9836568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텍스트 개체 틀 1">
            <a:extLst>
              <a:ext uri="{FF2B5EF4-FFF2-40B4-BE49-F238E27FC236}">
                <a16:creationId xmlns:a16="http://schemas.microsoft.com/office/drawing/2014/main" id="{E26F2B81-DF2C-4AA6-32BA-23EBDA675C55}"/>
              </a:ext>
            </a:extLst>
          </p:cNvPr>
          <p:cNvSpPr txBox="1"/>
          <p:nvPr/>
        </p:nvSpPr>
        <p:spPr>
          <a:xfrm>
            <a:off x="262455" y="315881"/>
            <a:ext cx="8208342" cy="338554"/>
          </a:xfrm>
          <a:prstGeom prst="rect">
            <a:avLst/>
          </a:prstGeom>
        </p:spPr>
        <p:txBody>
          <a:bodyPr vert="horz" wrap="square" lIns="0" tIns="0" rIns="0" bIns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200" b="1" kern="1200" baseline="0">
                <a:solidFill>
                  <a:schemeClr val="tx1"/>
                </a:solidFill>
                <a:latin typeface="나눔고딕"/>
                <a:ea typeface="나눔고딕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ko-KR" sz="2000" dirty="0">
                <a:latin typeface="LIFEPLUS Bold"/>
                <a:ea typeface="LIFEPLUS Bold"/>
              </a:rPr>
              <a:t> </a:t>
            </a:r>
            <a:r>
              <a:rPr lang="ko-KR" altLang="en-US" sz="2000" dirty="0">
                <a:latin typeface="LIFEPLUS Bold"/>
                <a:ea typeface="LIFEPLUS Bold"/>
              </a:rPr>
              <a:t>과정 학습하기</a:t>
            </a: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3FCC5C92-D1CC-5F20-9C54-E8F7FC61D343}"/>
              </a:ext>
            </a:extLst>
          </p:cNvPr>
          <p:cNvCxnSpPr/>
          <p:nvPr/>
        </p:nvCxnSpPr>
        <p:spPr>
          <a:xfrm>
            <a:off x="2075470" y="7006001"/>
            <a:ext cx="6468932" cy="21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1042ED5A-79A6-2178-CEFF-EC3146E755D2}"/>
              </a:ext>
            </a:extLst>
          </p:cNvPr>
          <p:cNvGrpSpPr/>
          <p:nvPr/>
        </p:nvGrpSpPr>
        <p:grpSpPr>
          <a:xfrm>
            <a:off x="384048" y="1100337"/>
            <a:ext cx="201168" cy="201168"/>
            <a:chOff x="384048" y="1100337"/>
            <a:chExt cx="201168" cy="201168"/>
          </a:xfrm>
        </p:grpSpPr>
        <p:sp>
          <p:nvSpPr>
            <p:cNvPr id="5" name="Shape 5">
              <a:extLst>
                <a:ext uri="{FF2B5EF4-FFF2-40B4-BE49-F238E27FC236}">
                  <a16:creationId xmlns:a16="http://schemas.microsoft.com/office/drawing/2014/main" id="{93FCE643-3C48-0332-852E-2E2E17F69561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6" name="Text 6">
              <a:extLst>
                <a:ext uri="{FF2B5EF4-FFF2-40B4-BE49-F238E27FC236}">
                  <a16:creationId xmlns:a16="http://schemas.microsoft.com/office/drawing/2014/main" id="{CE23CC21-8E84-9658-B634-A8811850B52B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sp>
        <p:nvSpPr>
          <p:cNvPr id="7" name="Text 7">
            <a:extLst>
              <a:ext uri="{FF2B5EF4-FFF2-40B4-BE49-F238E27FC236}">
                <a16:creationId xmlns:a16="http://schemas.microsoft.com/office/drawing/2014/main" id="{B563D5F4-6720-3770-86C2-D7E4B4D3746C}"/>
              </a:ext>
            </a:extLst>
          </p:cNvPr>
          <p:cNvSpPr/>
          <p:nvPr/>
        </p:nvSpPr>
        <p:spPr>
          <a:xfrm>
            <a:off x="585216" y="1004277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맑은 고딕"/>
                <a:sym typeface="Wingdings"/>
              </a:rPr>
              <a:t>현재 수강 중인 페이지를 확인할 수 있으며</a:t>
            </a:r>
            <a:r>
              <a:rPr lang="en-US" altLang="ko-KR" sz="1100" dirty="0">
                <a:latin typeface="맑은 고딕"/>
                <a:sym typeface="Wingdings"/>
              </a:rPr>
              <a:t>,</a:t>
            </a:r>
            <a:r>
              <a:rPr lang="ko-KR" altLang="en-US" sz="1100" dirty="0">
                <a:latin typeface="맑은 고딕"/>
                <a:sym typeface="Wingdings"/>
              </a:rPr>
              <a:t> </a:t>
            </a:r>
            <a:r>
              <a:rPr lang="en-US" altLang="ko-KR" sz="1100" b="1" dirty="0">
                <a:latin typeface="맑은 고딕"/>
                <a:sym typeface="Wingdings"/>
              </a:rPr>
              <a:t>NEXT</a:t>
            </a:r>
            <a:r>
              <a:rPr lang="en-US" altLang="ko-KR" sz="1600" b="1" dirty="0">
                <a:latin typeface="맑은 고딕"/>
                <a:sym typeface="Wingdings"/>
              </a:rPr>
              <a:t>&gt;</a:t>
            </a:r>
            <a:r>
              <a:rPr lang="en-US" altLang="ko-KR" sz="1600" dirty="0">
                <a:latin typeface="맑은 고딕"/>
                <a:sym typeface="Wingdings"/>
              </a:rPr>
              <a:t> </a:t>
            </a:r>
            <a:r>
              <a:rPr lang="ko-KR" altLang="en-US" sz="1100" dirty="0">
                <a:latin typeface="맑은 고딕"/>
                <a:sym typeface="Wingdings"/>
              </a:rPr>
              <a:t>버튼을 누르면 다음 페이지로 이동 합니다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754B7685-32B3-4B3F-AAB7-AF35D911E3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458772" y="2420888"/>
            <a:ext cx="6829959" cy="3594714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F48D9159-1C76-4CE2-1162-DA0FFB77B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" y="2270479"/>
            <a:ext cx="8735568" cy="3745123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F1003A30-7F53-D43B-707A-B344ECAFD7E6}"/>
              </a:ext>
            </a:extLst>
          </p:cNvPr>
          <p:cNvGrpSpPr/>
          <p:nvPr/>
        </p:nvGrpSpPr>
        <p:grpSpPr>
          <a:xfrm>
            <a:off x="6537176" y="5652555"/>
            <a:ext cx="201168" cy="201168"/>
            <a:chOff x="384048" y="1100337"/>
            <a:chExt cx="201168" cy="201168"/>
          </a:xfrm>
        </p:grpSpPr>
        <p:sp>
          <p:nvSpPr>
            <p:cNvPr id="15" name="Shape 5">
              <a:extLst>
                <a:ext uri="{FF2B5EF4-FFF2-40B4-BE49-F238E27FC236}">
                  <a16:creationId xmlns:a16="http://schemas.microsoft.com/office/drawing/2014/main" id="{CF8518FA-1157-A593-48CC-748D069284E6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6" name="Text 6">
              <a:extLst>
                <a:ext uri="{FF2B5EF4-FFF2-40B4-BE49-F238E27FC236}">
                  <a16:creationId xmlns:a16="http://schemas.microsoft.com/office/drawing/2014/main" id="{9F920D1D-D59A-8E2F-1D96-0F5E7EB4C4B2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2857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8216B-33E7-3BDF-19D5-5DB0193B3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FF4354B4-E4B8-338B-B441-62063C336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27627"/>
            <a:ext cx="9906000" cy="3913701"/>
          </a:xfrm>
          <a:prstGeom prst="rect">
            <a:avLst/>
          </a:prstGeom>
        </p:spPr>
      </p:pic>
      <p:sp>
        <p:nvSpPr>
          <p:cNvPr id="33" name="텍스트 개체 틀 1">
            <a:extLst>
              <a:ext uri="{FF2B5EF4-FFF2-40B4-BE49-F238E27FC236}">
                <a16:creationId xmlns:a16="http://schemas.microsoft.com/office/drawing/2014/main" id="{67CFE85A-4405-2DEC-DEFD-C616DDA4A5F1}"/>
              </a:ext>
            </a:extLst>
          </p:cNvPr>
          <p:cNvSpPr txBox="1"/>
          <p:nvPr/>
        </p:nvSpPr>
        <p:spPr>
          <a:xfrm>
            <a:off x="262455" y="315881"/>
            <a:ext cx="8208342" cy="338554"/>
          </a:xfrm>
          <a:prstGeom prst="rect">
            <a:avLst/>
          </a:prstGeom>
        </p:spPr>
        <p:txBody>
          <a:bodyPr vert="horz" wrap="square" lIns="0" tIns="0" rIns="0" bIns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200" b="1" kern="1200" baseline="0">
                <a:solidFill>
                  <a:schemeClr val="tx1"/>
                </a:solidFill>
                <a:latin typeface="나눔고딕"/>
                <a:ea typeface="나눔고딕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ko-KR" sz="2000" dirty="0">
                <a:latin typeface="LIFEPLUS Bold"/>
                <a:ea typeface="LIFEPLUS Bold"/>
              </a:rPr>
              <a:t> </a:t>
            </a:r>
            <a:r>
              <a:rPr lang="ko-KR" altLang="en-US" sz="2000" dirty="0">
                <a:latin typeface="LIFEPLUS Bold"/>
                <a:ea typeface="LIFEPLUS Bold"/>
              </a:rPr>
              <a:t>평가 응시</a:t>
            </a: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D73AEA8E-A391-1431-2C3C-84D695A6374F}"/>
              </a:ext>
            </a:extLst>
          </p:cNvPr>
          <p:cNvCxnSpPr/>
          <p:nvPr/>
        </p:nvCxnSpPr>
        <p:spPr>
          <a:xfrm>
            <a:off x="2075470" y="7006001"/>
            <a:ext cx="6468932" cy="21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00ECB910-9ACF-EDDC-B676-41734543288E}"/>
              </a:ext>
            </a:extLst>
          </p:cNvPr>
          <p:cNvGrpSpPr/>
          <p:nvPr/>
        </p:nvGrpSpPr>
        <p:grpSpPr>
          <a:xfrm>
            <a:off x="384048" y="1100337"/>
            <a:ext cx="201168" cy="201168"/>
            <a:chOff x="384048" y="1100337"/>
            <a:chExt cx="201168" cy="201168"/>
          </a:xfrm>
        </p:grpSpPr>
        <p:sp>
          <p:nvSpPr>
            <p:cNvPr id="5" name="Shape 5">
              <a:extLst>
                <a:ext uri="{FF2B5EF4-FFF2-40B4-BE49-F238E27FC236}">
                  <a16:creationId xmlns:a16="http://schemas.microsoft.com/office/drawing/2014/main" id="{590622B8-D460-474D-75D8-D4E88F563C90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6" name="Text 6">
              <a:extLst>
                <a:ext uri="{FF2B5EF4-FFF2-40B4-BE49-F238E27FC236}">
                  <a16:creationId xmlns:a16="http://schemas.microsoft.com/office/drawing/2014/main" id="{CC454616-F579-ED3A-5A07-208FE581122D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sp>
        <p:nvSpPr>
          <p:cNvPr id="7" name="Text 7">
            <a:extLst>
              <a:ext uri="{FF2B5EF4-FFF2-40B4-BE49-F238E27FC236}">
                <a16:creationId xmlns:a16="http://schemas.microsoft.com/office/drawing/2014/main" id="{38D66E72-DC04-90EC-A9B4-34B4AD0B20AA}"/>
              </a:ext>
            </a:extLst>
          </p:cNvPr>
          <p:cNvSpPr/>
          <p:nvPr/>
        </p:nvSpPr>
        <p:spPr>
          <a:xfrm>
            <a:off x="585216" y="1100337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 err="1">
                <a:latin typeface="맑은 고딕"/>
                <a:sym typeface="Wingdings"/>
              </a:rPr>
              <a:t>평가응시</a:t>
            </a:r>
            <a:r>
              <a:rPr lang="ko-KR" altLang="en-US" sz="1100" dirty="0">
                <a:latin typeface="맑은 고딕"/>
                <a:sym typeface="Wingdings"/>
              </a:rPr>
              <a:t> 유의사항을 확인하시고 </a:t>
            </a:r>
            <a:r>
              <a:rPr lang="en-US" altLang="ko-KR" sz="1100" dirty="0">
                <a:latin typeface="맑은 고딕"/>
                <a:sym typeface="Wingdings"/>
              </a:rPr>
              <a:t>‘</a:t>
            </a:r>
            <a:r>
              <a:rPr lang="ko-KR" altLang="en-US" sz="1100" dirty="0">
                <a:latin typeface="맑은 고딕"/>
                <a:sym typeface="Wingdings"/>
              </a:rPr>
              <a:t>위 내용을 확인하셨습니까</a:t>
            </a:r>
            <a:r>
              <a:rPr lang="en-US" altLang="ko-KR" sz="1100" dirty="0">
                <a:latin typeface="맑은 고딕"/>
                <a:sym typeface="Wingdings"/>
              </a:rPr>
              <a:t>?’</a:t>
            </a:r>
            <a:r>
              <a:rPr lang="ko-KR" altLang="en-US" sz="1100" dirty="0">
                <a:latin typeface="맑은 고딕"/>
                <a:sym typeface="Wingdings"/>
              </a:rPr>
              <a:t> 빈칸에 체크 후 </a:t>
            </a:r>
            <a:r>
              <a:rPr lang="en-US" altLang="ko-KR" sz="1100" dirty="0">
                <a:latin typeface="맑은 고딕"/>
                <a:sym typeface="Wingdings"/>
              </a:rPr>
              <a:t>[</a:t>
            </a:r>
            <a:r>
              <a:rPr lang="ko-KR" altLang="en-US" sz="1100" b="1" dirty="0" err="1">
                <a:latin typeface="맑은 고딕"/>
                <a:sym typeface="Wingdings"/>
              </a:rPr>
              <a:t>시험응시</a:t>
            </a:r>
            <a:r>
              <a:rPr lang="en-US" altLang="ko-KR" sz="1100" dirty="0">
                <a:latin typeface="맑은 고딕"/>
                <a:sym typeface="Wingdings"/>
              </a:rPr>
              <a:t>]</a:t>
            </a:r>
            <a:r>
              <a:rPr lang="ko-KR" altLang="en-US" sz="1100" dirty="0">
                <a:latin typeface="맑은 고딕"/>
                <a:sym typeface="Wingdings"/>
              </a:rPr>
              <a:t> 버튼을 눌러주세요</a:t>
            </a: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16D0E3C4-9666-468C-2B3C-BF5EE9518A0B}"/>
              </a:ext>
            </a:extLst>
          </p:cNvPr>
          <p:cNvSpPr/>
          <p:nvPr/>
        </p:nvSpPr>
        <p:spPr>
          <a:xfrm>
            <a:off x="585216" y="1381914"/>
            <a:ext cx="8735568" cy="5349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endParaRPr lang="ko-KR" altLang="en-US" sz="1100" dirty="0">
              <a:latin typeface="맑은 고딕"/>
              <a:sym typeface="Wingdings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085393E6-73D0-D8DC-4B89-BA445A1AA15A}"/>
              </a:ext>
            </a:extLst>
          </p:cNvPr>
          <p:cNvGrpSpPr/>
          <p:nvPr/>
        </p:nvGrpSpPr>
        <p:grpSpPr>
          <a:xfrm>
            <a:off x="4448944" y="5375502"/>
            <a:ext cx="201168" cy="201168"/>
            <a:chOff x="384048" y="1100337"/>
            <a:chExt cx="201168" cy="201168"/>
          </a:xfrm>
        </p:grpSpPr>
        <p:sp>
          <p:nvSpPr>
            <p:cNvPr id="18" name="Shape 5">
              <a:extLst>
                <a:ext uri="{FF2B5EF4-FFF2-40B4-BE49-F238E27FC236}">
                  <a16:creationId xmlns:a16="http://schemas.microsoft.com/office/drawing/2014/main" id="{33CFBF4D-EDDC-2BD9-A0BF-A8F680389C6A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9" name="Text 6">
              <a:extLst>
                <a:ext uri="{FF2B5EF4-FFF2-40B4-BE49-F238E27FC236}">
                  <a16:creationId xmlns:a16="http://schemas.microsoft.com/office/drawing/2014/main" id="{D92EEB3B-4E3D-0761-7DEE-F5332725B4C5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6834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BE278-9161-470C-1DBD-4F7988BCF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텍스트 개체 틀 1">
            <a:extLst>
              <a:ext uri="{FF2B5EF4-FFF2-40B4-BE49-F238E27FC236}">
                <a16:creationId xmlns:a16="http://schemas.microsoft.com/office/drawing/2014/main" id="{EF8246CB-4363-83D0-2B0F-4419FB6EA65A}"/>
              </a:ext>
            </a:extLst>
          </p:cNvPr>
          <p:cNvSpPr txBox="1"/>
          <p:nvPr/>
        </p:nvSpPr>
        <p:spPr>
          <a:xfrm>
            <a:off x="262455" y="315881"/>
            <a:ext cx="8208342" cy="338554"/>
          </a:xfrm>
          <a:prstGeom prst="rect">
            <a:avLst/>
          </a:prstGeom>
        </p:spPr>
        <p:txBody>
          <a:bodyPr vert="horz" wrap="square" lIns="0" tIns="0" rIns="0" bIns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200" b="1" kern="1200" baseline="0">
                <a:solidFill>
                  <a:schemeClr val="tx1"/>
                </a:solidFill>
                <a:latin typeface="나눔고딕"/>
                <a:ea typeface="나눔고딕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ko-KR" sz="2000" dirty="0">
                <a:latin typeface="LIFEPLUS Bold"/>
                <a:ea typeface="LIFEPLUS Bold"/>
              </a:rPr>
              <a:t> </a:t>
            </a:r>
            <a:r>
              <a:rPr lang="ko-KR" altLang="en-US" sz="2000" dirty="0">
                <a:latin typeface="LIFEPLUS Bold"/>
                <a:ea typeface="LIFEPLUS Bold"/>
              </a:rPr>
              <a:t>제출 및 평가 완료</a:t>
            </a: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A346F7C5-1D9E-9744-4D21-2662DCEAF11F}"/>
              </a:ext>
            </a:extLst>
          </p:cNvPr>
          <p:cNvCxnSpPr/>
          <p:nvPr/>
        </p:nvCxnSpPr>
        <p:spPr>
          <a:xfrm>
            <a:off x="2075470" y="7006001"/>
            <a:ext cx="6468932" cy="21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2604694A-ED98-CF2C-7576-45DE912BECC3}"/>
              </a:ext>
            </a:extLst>
          </p:cNvPr>
          <p:cNvGrpSpPr/>
          <p:nvPr/>
        </p:nvGrpSpPr>
        <p:grpSpPr>
          <a:xfrm>
            <a:off x="384048" y="1100337"/>
            <a:ext cx="201168" cy="201168"/>
            <a:chOff x="384048" y="1100337"/>
            <a:chExt cx="201168" cy="201168"/>
          </a:xfrm>
        </p:grpSpPr>
        <p:sp>
          <p:nvSpPr>
            <p:cNvPr id="5" name="Shape 5">
              <a:extLst>
                <a:ext uri="{FF2B5EF4-FFF2-40B4-BE49-F238E27FC236}">
                  <a16:creationId xmlns:a16="http://schemas.microsoft.com/office/drawing/2014/main" id="{E1CBA209-90CB-2F54-8723-9E761413B4C2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6" name="Text 6">
              <a:extLst>
                <a:ext uri="{FF2B5EF4-FFF2-40B4-BE49-F238E27FC236}">
                  <a16:creationId xmlns:a16="http://schemas.microsoft.com/office/drawing/2014/main" id="{3C56A257-4F8B-8AC0-C03D-79C4D47FF28C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sp>
        <p:nvSpPr>
          <p:cNvPr id="7" name="Text 7">
            <a:extLst>
              <a:ext uri="{FF2B5EF4-FFF2-40B4-BE49-F238E27FC236}">
                <a16:creationId xmlns:a16="http://schemas.microsoft.com/office/drawing/2014/main" id="{4AA2D269-608E-D5B1-5ACD-29B7CEC77088}"/>
              </a:ext>
            </a:extLst>
          </p:cNvPr>
          <p:cNvSpPr/>
          <p:nvPr/>
        </p:nvSpPr>
        <p:spPr>
          <a:xfrm>
            <a:off x="585216" y="1100337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+mn-ea"/>
              </a:rPr>
              <a:t>제한 시간 내에 모든 문제를 풀고 </a:t>
            </a:r>
            <a:r>
              <a:rPr lang="en-US" altLang="ko-KR" sz="1100" dirty="0">
                <a:latin typeface="+mn-ea"/>
              </a:rPr>
              <a:t>[</a:t>
            </a:r>
            <a:r>
              <a:rPr lang="ko-KR" altLang="en-US" sz="1100" b="1" dirty="0">
                <a:latin typeface="+mn-ea"/>
              </a:rPr>
              <a:t>제출하기</a:t>
            </a:r>
            <a:r>
              <a:rPr lang="en-US" altLang="ko-KR" sz="1100" dirty="0">
                <a:latin typeface="+mn-ea"/>
              </a:rPr>
              <a:t>]</a:t>
            </a:r>
            <a:r>
              <a:rPr lang="ko-KR" altLang="en-US" sz="1100" dirty="0">
                <a:latin typeface="+mn-ea"/>
              </a:rPr>
              <a:t> 버튼을 눌러 주세요</a:t>
            </a:r>
          </a:p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+mn-ea"/>
              </a:rPr>
              <a:t>   </a:t>
            </a:r>
            <a:r>
              <a:rPr lang="en-US" altLang="ko-KR" sz="1100" dirty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답안제출은 문제를 다 풀어야 가능하며</a:t>
            </a:r>
            <a:r>
              <a:rPr lang="en-US" altLang="ko-KR" sz="1100" dirty="0">
                <a:latin typeface="+mn-ea"/>
              </a:rPr>
              <a:t>,</a:t>
            </a:r>
            <a:r>
              <a:rPr lang="ko-KR" altLang="en-US" sz="1100" dirty="0">
                <a:latin typeface="+mn-ea"/>
              </a:rPr>
              <a:t> 답안을 체크하지 않은 문항이 있는 경우 </a:t>
            </a:r>
            <a:r>
              <a:rPr lang="ko-KR" altLang="en-US" sz="1100" dirty="0" err="1">
                <a:latin typeface="+mn-ea"/>
              </a:rPr>
              <a:t>알림창을</a:t>
            </a:r>
            <a:r>
              <a:rPr lang="ko-KR" altLang="en-US" sz="1100" dirty="0">
                <a:latin typeface="+mn-ea"/>
              </a:rPr>
              <a:t> 확인하여</a:t>
            </a:r>
          </a:p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+mn-ea"/>
              </a:rPr>
              <a:t>    빠진 문제의 답안을 작성하여야 합니다</a:t>
            </a:r>
            <a:r>
              <a:rPr lang="en-US" altLang="ko-KR" sz="1100" dirty="0">
                <a:latin typeface="+mn-ea"/>
              </a:rPr>
              <a:t>)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6171D3CB-9768-CB9E-1CD6-8B7AD0A35477}"/>
              </a:ext>
            </a:extLst>
          </p:cNvPr>
          <p:cNvGrpSpPr/>
          <p:nvPr/>
        </p:nvGrpSpPr>
        <p:grpSpPr>
          <a:xfrm>
            <a:off x="384048" y="1776726"/>
            <a:ext cx="201168" cy="201168"/>
            <a:chOff x="384048" y="1411233"/>
            <a:chExt cx="201168" cy="201168"/>
          </a:xfrm>
        </p:grpSpPr>
        <p:sp>
          <p:nvSpPr>
            <p:cNvPr id="9" name="Shape 8">
              <a:extLst>
                <a:ext uri="{FF2B5EF4-FFF2-40B4-BE49-F238E27FC236}">
                  <a16:creationId xmlns:a16="http://schemas.microsoft.com/office/drawing/2014/main" id="{C704AE1E-042B-7833-1921-4D3768E4EF3E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0" name="Text 9">
              <a:extLst>
                <a:ext uri="{FF2B5EF4-FFF2-40B4-BE49-F238E27FC236}">
                  <a16:creationId xmlns:a16="http://schemas.microsoft.com/office/drawing/2014/main" id="{B54F2A45-D754-5230-2678-03AB3454606E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2</a:t>
              </a:r>
              <a:endParaRPr lang="en-US" sz="1000" dirty="0"/>
            </a:p>
          </p:txBody>
        </p:sp>
      </p:grpSp>
      <p:sp>
        <p:nvSpPr>
          <p:cNvPr id="12" name="Text 10">
            <a:extLst>
              <a:ext uri="{FF2B5EF4-FFF2-40B4-BE49-F238E27FC236}">
                <a16:creationId xmlns:a16="http://schemas.microsoft.com/office/drawing/2014/main" id="{0DDD314A-A55C-2F27-82B2-AA8D60F5C0F1}"/>
              </a:ext>
            </a:extLst>
          </p:cNvPr>
          <p:cNvSpPr/>
          <p:nvPr/>
        </p:nvSpPr>
        <p:spPr>
          <a:xfrm>
            <a:off x="585216" y="1747407"/>
            <a:ext cx="8735568" cy="5349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맑은 고딕"/>
                <a:sym typeface="Wingdings"/>
              </a:rPr>
              <a:t>답안 제출 후  </a:t>
            </a:r>
            <a:r>
              <a:rPr lang="en-US" altLang="ko-KR" sz="1100" dirty="0">
                <a:latin typeface="맑은 고딕"/>
                <a:sym typeface="Wingdings"/>
              </a:rPr>
              <a:t>[</a:t>
            </a:r>
            <a:r>
              <a:rPr lang="ko-KR" altLang="en-US" sz="1100" b="1" dirty="0">
                <a:latin typeface="맑은 고딕"/>
                <a:sym typeface="Wingdings"/>
              </a:rPr>
              <a:t>제출이 완료 되었습니다</a:t>
            </a:r>
            <a:r>
              <a:rPr lang="en-US" altLang="ko-KR" sz="1100" b="1" dirty="0">
                <a:latin typeface="맑은 고딕"/>
                <a:sym typeface="Wingdings"/>
              </a:rPr>
              <a:t>.</a:t>
            </a:r>
            <a:r>
              <a:rPr lang="en-US" altLang="ko-KR" sz="1100" dirty="0">
                <a:latin typeface="맑은 고딕"/>
                <a:sym typeface="Wingdings"/>
              </a:rPr>
              <a:t>]</a:t>
            </a:r>
            <a:r>
              <a:rPr lang="ko-KR" altLang="en-US" sz="1100" dirty="0">
                <a:latin typeface="맑은 고딕"/>
                <a:sym typeface="Wingdings"/>
              </a:rPr>
              <a:t> 문구가 뜨는지 확인해주세요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3CFC4873-F340-30A5-D2CA-FDB56BBAAA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699"/>
          <a:stretch>
            <a:fillRect/>
          </a:stretch>
        </p:blipFill>
        <p:spPr>
          <a:xfrm>
            <a:off x="825160" y="2132856"/>
            <a:ext cx="6468932" cy="3246067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6AFAAFDB-1812-4066-DAF3-845216AA1CF8}"/>
              </a:ext>
            </a:extLst>
          </p:cNvPr>
          <p:cNvGrpSpPr/>
          <p:nvPr/>
        </p:nvGrpSpPr>
        <p:grpSpPr>
          <a:xfrm>
            <a:off x="6537176" y="4221088"/>
            <a:ext cx="201168" cy="201168"/>
            <a:chOff x="384048" y="1100337"/>
            <a:chExt cx="201168" cy="201168"/>
          </a:xfrm>
        </p:grpSpPr>
        <p:sp>
          <p:nvSpPr>
            <p:cNvPr id="15" name="Shape 5">
              <a:extLst>
                <a:ext uri="{FF2B5EF4-FFF2-40B4-BE49-F238E27FC236}">
                  <a16:creationId xmlns:a16="http://schemas.microsoft.com/office/drawing/2014/main" id="{0B481E78-4852-5191-0E63-C93494EF3301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6" name="Text 6">
              <a:extLst>
                <a:ext uri="{FF2B5EF4-FFF2-40B4-BE49-F238E27FC236}">
                  <a16:creationId xmlns:a16="http://schemas.microsoft.com/office/drawing/2014/main" id="{C13E04D9-B592-6179-26D9-3B769C5C7669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pic>
        <p:nvPicPr>
          <p:cNvPr id="18" name="그림 17">
            <a:extLst>
              <a:ext uri="{FF2B5EF4-FFF2-40B4-BE49-F238E27FC236}">
                <a16:creationId xmlns:a16="http://schemas.microsoft.com/office/drawing/2014/main" id="{EF8AFF3F-6FAA-21B8-2B08-B7B3CE4BE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160" y="5465132"/>
            <a:ext cx="3166761" cy="994921"/>
          </a:xfrm>
          <a:prstGeom prst="rect">
            <a:avLst/>
          </a:prstGeom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id="{23F1B9CB-BA7B-DA06-65DE-564AEAEDBA86}"/>
              </a:ext>
            </a:extLst>
          </p:cNvPr>
          <p:cNvGrpSpPr/>
          <p:nvPr/>
        </p:nvGrpSpPr>
        <p:grpSpPr>
          <a:xfrm>
            <a:off x="724576" y="5378923"/>
            <a:ext cx="201168" cy="201168"/>
            <a:chOff x="384048" y="1100337"/>
            <a:chExt cx="201168" cy="201168"/>
          </a:xfrm>
        </p:grpSpPr>
        <p:sp>
          <p:nvSpPr>
            <p:cNvPr id="20" name="Shape 5">
              <a:extLst>
                <a:ext uri="{FF2B5EF4-FFF2-40B4-BE49-F238E27FC236}">
                  <a16:creationId xmlns:a16="http://schemas.microsoft.com/office/drawing/2014/main" id="{020F8ED8-FD90-1E0D-EBB7-118AD6EC9A08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  <p:txBody>
            <a:bodyPr/>
            <a:lstStyle/>
            <a:p>
              <a:endParaRPr lang="ko-KR" altLang="en-US" dirty="0"/>
            </a:p>
          </p:txBody>
        </p:sp>
        <p:sp>
          <p:nvSpPr>
            <p:cNvPr id="21" name="Text 6">
              <a:extLst>
                <a:ext uri="{FF2B5EF4-FFF2-40B4-BE49-F238E27FC236}">
                  <a16:creationId xmlns:a16="http://schemas.microsoft.com/office/drawing/2014/main" id="{1658DEE1-D832-331F-E639-A65700A3B604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2</a:t>
              </a:r>
              <a:endParaRPr lang="en-US" sz="1000" dirty="0"/>
            </a:p>
          </p:txBody>
        </p:sp>
      </p:grp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8561B0A-49E2-32A6-A619-B25A4905389C}"/>
              </a:ext>
            </a:extLst>
          </p:cNvPr>
          <p:cNvSpPr/>
          <p:nvPr/>
        </p:nvSpPr>
        <p:spPr>
          <a:xfrm>
            <a:off x="1429227" y="2553277"/>
            <a:ext cx="216024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622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E53D5-EB5F-9683-F68F-E04B081E6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>
            <a:extLst>
              <a:ext uri="{FF2B5EF4-FFF2-40B4-BE49-F238E27FC236}">
                <a16:creationId xmlns:a16="http://schemas.microsoft.com/office/drawing/2014/main" id="{030AFB55-4B42-16B8-BD52-C9C907ABC0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687"/>
          <a:stretch>
            <a:fillRect/>
          </a:stretch>
        </p:blipFill>
        <p:spPr>
          <a:xfrm>
            <a:off x="585216" y="2315954"/>
            <a:ext cx="9048304" cy="4220291"/>
          </a:xfrm>
          <a:prstGeom prst="rect">
            <a:avLst/>
          </a:prstGeom>
        </p:spPr>
      </p:pic>
      <p:sp>
        <p:nvSpPr>
          <p:cNvPr id="33" name="텍스트 개체 틀 1">
            <a:extLst>
              <a:ext uri="{FF2B5EF4-FFF2-40B4-BE49-F238E27FC236}">
                <a16:creationId xmlns:a16="http://schemas.microsoft.com/office/drawing/2014/main" id="{675D3720-92A4-1E33-58DE-AEBE37DE59DE}"/>
              </a:ext>
            </a:extLst>
          </p:cNvPr>
          <p:cNvSpPr txBox="1"/>
          <p:nvPr/>
        </p:nvSpPr>
        <p:spPr>
          <a:xfrm>
            <a:off x="262455" y="315881"/>
            <a:ext cx="8208342" cy="338554"/>
          </a:xfrm>
          <a:prstGeom prst="rect">
            <a:avLst/>
          </a:prstGeom>
        </p:spPr>
        <p:txBody>
          <a:bodyPr vert="horz" wrap="square" lIns="0" tIns="0" rIns="0" bIns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200" b="1" kern="1200" baseline="0">
                <a:solidFill>
                  <a:schemeClr val="tx1"/>
                </a:solidFill>
                <a:latin typeface="나눔고딕"/>
                <a:ea typeface="나눔고딕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ko-KR" sz="2000" dirty="0">
                <a:latin typeface="LIFEPLUS Bold"/>
                <a:ea typeface="LIFEPLUS Bold"/>
              </a:rPr>
              <a:t> </a:t>
            </a:r>
            <a:r>
              <a:rPr lang="ko-KR" altLang="en-US" sz="2000" dirty="0">
                <a:latin typeface="LIFEPLUS Bold"/>
                <a:ea typeface="LIFEPLUS Bold"/>
              </a:rPr>
              <a:t>과제 제출</a:t>
            </a: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643102B3-1B95-9976-BEDE-159740FC3C54}"/>
              </a:ext>
            </a:extLst>
          </p:cNvPr>
          <p:cNvCxnSpPr/>
          <p:nvPr/>
        </p:nvCxnSpPr>
        <p:spPr>
          <a:xfrm>
            <a:off x="2075470" y="7006001"/>
            <a:ext cx="6468932" cy="21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FF6988C0-0CCB-1A81-979E-AD4F4602C494}"/>
              </a:ext>
            </a:extLst>
          </p:cNvPr>
          <p:cNvGrpSpPr/>
          <p:nvPr/>
        </p:nvGrpSpPr>
        <p:grpSpPr>
          <a:xfrm>
            <a:off x="384048" y="1100337"/>
            <a:ext cx="201168" cy="201168"/>
            <a:chOff x="384048" y="1100337"/>
            <a:chExt cx="201168" cy="201168"/>
          </a:xfrm>
        </p:grpSpPr>
        <p:sp>
          <p:nvSpPr>
            <p:cNvPr id="5" name="Shape 5">
              <a:extLst>
                <a:ext uri="{FF2B5EF4-FFF2-40B4-BE49-F238E27FC236}">
                  <a16:creationId xmlns:a16="http://schemas.microsoft.com/office/drawing/2014/main" id="{083D6790-8BD8-242D-905D-049E4CEE6B56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6" name="Text 6">
              <a:extLst>
                <a:ext uri="{FF2B5EF4-FFF2-40B4-BE49-F238E27FC236}">
                  <a16:creationId xmlns:a16="http://schemas.microsoft.com/office/drawing/2014/main" id="{4BFCD9A0-C8F7-4C25-ED02-3A89A088B0B1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sp>
        <p:nvSpPr>
          <p:cNvPr id="7" name="Text 7">
            <a:extLst>
              <a:ext uri="{FF2B5EF4-FFF2-40B4-BE49-F238E27FC236}">
                <a16:creationId xmlns:a16="http://schemas.microsoft.com/office/drawing/2014/main" id="{CF1EECF0-A77C-3AC0-939F-C003B33B409C}"/>
              </a:ext>
            </a:extLst>
          </p:cNvPr>
          <p:cNvSpPr/>
          <p:nvPr/>
        </p:nvSpPr>
        <p:spPr>
          <a:xfrm>
            <a:off x="585216" y="1100337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+mn-ea"/>
              </a:rPr>
              <a:t>과제 제출 유의사항을 확인하시고 </a:t>
            </a:r>
            <a:r>
              <a:rPr lang="en-US" altLang="ko-KR" sz="1100" dirty="0">
                <a:latin typeface="+mn-ea"/>
              </a:rPr>
              <a:t>‘</a:t>
            </a:r>
            <a:r>
              <a:rPr lang="ko-KR" altLang="en-US" sz="1100" dirty="0">
                <a:latin typeface="+mn-ea"/>
              </a:rPr>
              <a:t>위 내용을 확인하셨습니까</a:t>
            </a:r>
            <a:r>
              <a:rPr lang="en-US" altLang="ko-KR" sz="1100" dirty="0">
                <a:latin typeface="+mn-ea"/>
              </a:rPr>
              <a:t>?’</a:t>
            </a:r>
            <a:r>
              <a:rPr lang="ko-KR" altLang="en-US" sz="1100" dirty="0">
                <a:latin typeface="+mn-ea"/>
              </a:rPr>
              <a:t> 빈칸 </a:t>
            </a:r>
            <a:r>
              <a:rPr lang="ko-KR" altLang="en-US" sz="1100" dirty="0" err="1">
                <a:latin typeface="+mn-ea"/>
              </a:rPr>
              <a:t>체크후</a:t>
            </a:r>
            <a:r>
              <a:rPr lang="en-US" altLang="ko-KR" sz="1100" dirty="0">
                <a:latin typeface="+mn-ea"/>
              </a:rPr>
              <a:t>[</a:t>
            </a:r>
            <a:r>
              <a:rPr lang="ko-KR" altLang="en-US" sz="1100" b="1" dirty="0">
                <a:latin typeface="+mn-ea"/>
              </a:rPr>
              <a:t>과제 작성하기</a:t>
            </a:r>
            <a:r>
              <a:rPr lang="en-US" altLang="ko-KR" sz="1100" dirty="0">
                <a:latin typeface="+mn-ea"/>
              </a:rPr>
              <a:t>]</a:t>
            </a:r>
            <a:r>
              <a:rPr lang="ko-KR" altLang="en-US" sz="1100" dirty="0">
                <a:latin typeface="+mn-ea"/>
              </a:rPr>
              <a:t>버튼을 눌러주세요</a:t>
            </a:r>
            <a:endParaRPr lang="en-US" altLang="ko-KR" sz="1100" dirty="0">
              <a:latin typeface="+mn-ea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23B649BD-7B34-D6C2-A780-1DEB1B704D9A}"/>
              </a:ext>
            </a:extLst>
          </p:cNvPr>
          <p:cNvGrpSpPr/>
          <p:nvPr/>
        </p:nvGrpSpPr>
        <p:grpSpPr>
          <a:xfrm>
            <a:off x="384048" y="1383987"/>
            <a:ext cx="201168" cy="201168"/>
            <a:chOff x="384048" y="1411233"/>
            <a:chExt cx="201168" cy="201168"/>
          </a:xfrm>
        </p:grpSpPr>
        <p:sp>
          <p:nvSpPr>
            <p:cNvPr id="9" name="Shape 8">
              <a:extLst>
                <a:ext uri="{FF2B5EF4-FFF2-40B4-BE49-F238E27FC236}">
                  <a16:creationId xmlns:a16="http://schemas.microsoft.com/office/drawing/2014/main" id="{C987233F-EC20-AFB9-141D-BF0ABF04AA68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0" name="Text 9">
              <a:extLst>
                <a:ext uri="{FF2B5EF4-FFF2-40B4-BE49-F238E27FC236}">
                  <a16:creationId xmlns:a16="http://schemas.microsoft.com/office/drawing/2014/main" id="{A0880496-0DBF-3343-C4DB-F931C5F5F4F4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2</a:t>
              </a:r>
              <a:endParaRPr lang="en-US" sz="1000" dirty="0"/>
            </a:p>
          </p:txBody>
        </p:sp>
      </p:grpSp>
      <p:sp>
        <p:nvSpPr>
          <p:cNvPr id="12" name="Text 10">
            <a:extLst>
              <a:ext uri="{FF2B5EF4-FFF2-40B4-BE49-F238E27FC236}">
                <a16:creationId xmlns:a16="http://schemas.microsoft.com/office/drawing/2014/main" id="{3E74162A-EAA7-3D8F-72CE-3DC47E5F04B6}"/>
              </a:ext>
            </a:extLst>
          </p:cNvPr>
          <p:cNvSpPr/>
          <p:nvPr/>
        </p:nvSpPr>
        <p:spPr>
          <a:xfrm>
            <a:off x="585216" y="1354668"/>
            <a:ext cx="8735568" cy="5349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맑은 고딕"/>
                <a:sym typeface="Wingdings"/>
              </a:rPr>
              <a:t>과제 내용 칸에 과제 내용을 입력 후 </a:t>
            </a:r>
            <a:r>
              <a:rPr lang="en-US" altLang="ko-KR" sz="1100" dirty="0">
                <a:latin typeface="맑은 고딕"/>
                <a:sym typeface="Wingdings"/>
              </a:rPr>
              <a:t>[</a:t>
            </a:r>
            <a:r>
              <a:rPr lang="ko-KR" altLang="en-US" sz="1100" b="1" dirty="0">
                <a:latin typeface="맑은 고딕"/>
                <a:sym typeface="Wingdings"/>
              </a:rPr>
              <a:t>과제제출</a:t>
            </a:r>
            <a:r>
              <a:rPr lang="en-US" altLang="ko-KR" sz="1100" dirty="0">
                <a:latin typeface="맑은 고딕"/>
                <a:sym typeface="Wingdings"/>
              </a:rPr>
              <a:t>]</a:t>
            </a:r>
            <a:r>
              <a:rPr lang="ko-KR" altLang="en-US" sz="1100" dirty="0">
                <a:latin typeface="맑은 고딕"/>
                <a:sym typeface="Wingdings"/>
              </a:rPr>
              <a:t> 버튼을 눌러주세요</a:t>
            </a:r>
          </a:p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맑은 고딕"/>
                <a:sym typeface="Wingdings"/>
              </a:rPr>
              <a:t>  </a:t>
            </a:r>
            <a:r>
              <a:rPr lang="en-US" altLang="ko-KR" sz="1100" dirty="0">
                <a:latin typeface="맑은 고딕"/>
                <a:sym typeface="Wingdings"/>
              </a:rPr>
              <a:t>(</a:t>
            </a:r>
            <a:r>
              <a:rPr lang="ko-KR" altLang="en-US" sz="1100" dirty="0">
                <a:latin typeface="맑은 고딕"/>
                <a:sym typeface="Wingdings"/>
              </a:rPr>
              <a:t>임시제출은 과제가 제출되지 않은 저장 상태이므로 학습기간 내 반드시 </a:t>
            </a:r>
            <a:r>
              <a:rPr lang="en-US" altLang="ko-KR" sz="1100" dirty="0">
                <a:latin typeface="맑은 고딕"/>
                <a:sym typeface="Wingdings"/>
              </a:rPr>
              <a:t>[</a:t>
            </a:r>
            <a:r>
              <a:rPr lang="ko-KR" altLang="en-US" sz="1100" b="1" dirty="0">
                <a:latin typeface="맑은 고딕"/>
                <a:sym typeface="Wingdings"/>
              </a:rPr>
              <a:t>과제제출</a:t>
            </a:r>
            <a:r>
              <a:rPr lang="en-US" altLang="ko-KR" sz="1100" dirty="0">
                <a:latin typeface="맑은 고딕"/>
                <a:sym typeface="Wingdings"/>
              </a:rPr>
              <a:t>]</a:t>
            </a:r>
            <a:r>
              <a:rPr lang="ko-KR" altLang="en-US" sz="1100" dirty="0">
                <a:latin typeface="맑은 고딕"/>
                <a:sym typeface="Wingdings"/>
              </a:rPr>
              <a:t> 버튼을 눌러 주세요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7D4D616E-A8DB-4A81-8F87-D9EC4B24D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8592" y="2126480"/>
            <a:ext cx="4304928" cy="2133747"/>
          </a:xfrm>
          <a:prstGeom prst="rect">
            <a:avLst/>
          </a:prstGeom>
        </p:spPr>
      </p:pic>
      <p:grpSp>
        <p:nvGrpSpPr>
          <p:cNvPr id="16" name="그룹 15">
            <a:extLst>
              <a:ext uri="{FF2B5EF4-FFF2-40B4-BE49-F238E27FC236}">
                <a16:creationId xmlns:a16="http://schemas.microsoft.com/office/drawing/2014/main" id="{BB842392-8FAD-0DDD-9FEC-833CF2A171E9}"/>
              </a:ext>
            </a:extLst>
          </p:cNvPr>
          <p:cNvGrpSpPr/>
          <p:nvPr/>
        </p:nvGrpSpPr>
        <p:grpSpPr>
          <a:xfrm>
            <a:off x="5416080" y="6175560"/>
            <a:ext cx="201168" cy="201168"/>
            <a:chOff x="384048" y="1100337"/>
            <a:chExt cx="201168" cy="201168"/>
          </a:xfrm>
        </p:grpSpPr>
        <p:sp>
          <p:nvSpPr>
            <p:cNvPr id="17" name="Shape 5">
              <a:extLst>
                <a:ext uri="{FF2B5EF4-FFF2-40B4-BE49-F238E27FC236}">
                  <a16:creationId xmlns:a16="http://schemas.microsoft.com/office/drawing/2014/main" id="{45C78C1E-BBFA-481B-89C9-68343E9EA057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8" name="Text 6">
              <a:extLst>
                <a:ext uri="{FF2B5EF4-FFF2-40B4-BE49-F238E27FC236}">
                  <a16:creationId xmlns:a16="http://schemas.microsoft.com/office/drawing/2014/main" id="{F0414DDC-25F1-D3BC-9721-2DF8489E759A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2</a:t>
              </a:r>
              <a:endParaRPr lang="en-US" sz="1000" dirty="0"/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C7E3B5D1-44E1-D503-907D-10D4A3BF9B9E}"/>
              </a:ext>
            </a:extLst>
          </p:cNvPr>
          <p:cNvGrpSpPr/>
          <p:nvPr/>
        </p:nvGrpSpPr>
        <p:grpSpPr>
          <a:xfrm>
            <a:off x="5228008" y="2092106"/>
            <a:ext cx="201168" cy="201168"/>
            <a:chOff x="384048" y="1100337"/>
            <a:chExt cx="201168" cy="201168"/>
          </a:xfrm>
        </p:grpSpPr>
        <p:sp>
          <p:nvSpPr>
            <p:cNvPr id="24" name="Shape 5">
              <a:extLst>
                <a:ext uri="{FF2B5EF4-FFF2-40B4-BE49-F238E27FC236}">
                  <a16:creationId xmlns:a16="http://schemas.microsoft.com/office/drawing/2014/main" id="{9ACD9380-A43C-05B3-AB2E-05C843045CAD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25" name="Text 6">
              <a:extLst>
                <a:ext uri="{FF2B5EF4-FFF2-40B4-BE49-F238E27FC236}">
                  <a16:creationId xmlns:a16="http://schemas.microsoft.com/office/drawing/2014/main" id="{A6E675B4-4F6A-66B1-387B-D99F3F2B5139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9825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A2211-9FA6-AF30-56C7-3FAB19401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텍스트 개체 틀 1">
            <a:extLst>
              <a:ext uri="{FF2B5EF4-FFF2-40B4-BE49-F238E27FC236}">
                <a16:creationId xmlns:a16="http://schemas.microsoft.com/office/drawing/2014/main" id="{BFAC39F6-46F2-8F1F-F585-D6C60B88C12B}"/>
              </a:ext>
            </a:extLst>
          </p:cNvPr>
          <p:cNvSpPr txBox="1"/>
          <p:nvPr/>
        </p:nvSpPr>
        <p:spPr>
          <a:xfrm>
            <a:off x="262455" y="315881"/>
            <a:ext cx="8208342" cy="338554"/>
          </a:xfrm>
          <a:prstGeom prst="rect">
            <a:avLst/>
          </a:prstGeom>
        </p:spPr>
        <p:txBody>
          <a:bodyPr vert="horz" wrap="square" lIns="0" tIns="0" rIns="0" bIns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200" b="1" kern="1200" baseline="0">
                <a:solidFill>
                  <a:schemeClr val="tx1"/>
                </a:solidFill>
                <a:latin typeface="나눔고딕"/>
                <a:ea typeface="나눔고딕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ko-KR" sz="2000" dirty="0">
                <a:latin typeface="LIFEPLUS Bold"/>
                <a:ea typeface="LIFEPLUS Bold"/>
              </a:rPr>
              <a:t> </a:t>
            </a:r>
            <a:r>
              <a:rPr lang="ko-KR" altLang="en-US" sz="2000" dirty="0">
                <a:latin typeface="LIFEPLUS Bold"/>
                <a:ea typeface="LIFEPLUS Bold"/>
              </a:rPr>
              <a:t>설문조사</a:t>
            </a: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90503341-71C9-93DB-BB2B-2372FDF317F0}"/>
              </a:ext>
            </a:extLst>
          </p:cNvPr>
          <p:cNvCxnSpPr/>
          <p:nvPr/>
        </p:nvCxnSpPr>
        <p:spPr>
          <a:xfrm>
            <a:off x="2075470" y="7006001"/>
            <a:ext cx="6468932" cy="21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FADB1FCD-3C9A-738D-0B90-B88E9EB26F2F}"/>
              </a:ext>
            </a:extLst>
          </p:cNvPr>
          <p:cNvGrpSpPr/>
          <p:nvPr/>
        </p:nvGrpSpPr>
        <p:grpSpPr>
          <a:xfrm>
            <a:off x="384048" y="1100337"/>
            <a:ext cx="201168" cy="201168"/>
            <a:chOff x="384048" y="1100337"/>
            <a:chExt cx="201168" cy="201168"/>
          </a:xfrm>
        </p:grpSpPr>
        <p:sp>
          <p:nvSpPr>
            <p:cNvPr id="5" name="Shape 5">
              <a:extLst>
                <a:ext uri="{FF2B5EF4-FFF2-40B4-BE49-F238E27FC236}">
                  <a16:creationId xmlns:a16="http://schemas.microsoft.com/office/drawing/2014/main" id="{C84FD413-EAB3-4EA0-CB91-18C3A8947942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6" name="Text 6">
              <a:extLst>
                <a:ext uri="{FF2B5EF4-FFF2-40B4-BE49-F238E27FC236}">
                  <a16:creationId xmlns:a16="http://schemas.microsoft.com/office/drawing/2014/main" id="{9CF24F54-37AC-A1BC-0138-45C0CFB91CC3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sp>
        <p:nvSpPr>
          <p:cNvPr id="7" name="Text 7">
            <a:extLst>
              <a:ext uri="{FF2B5EF4-FFF2-40B4-BE49-F238E27FC236}">
                <a16:creationId xmlns:a16="http://schemas.microsoft.com/office/drawing/2014/main" id="{ED0EB27A-00DF-0640-C5EE-AB7105479C47}"/>
              </a:ext>
            </a:extLst>
          </p:cNvPr>
          <p:cNvSpPr/>
          <p:nvPr/>
        </p:nvSpPr>
        <p:spPr>
          <a:xfrm>
            <a:off x="585216" y="1100337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en-US" altLang="ko-KR" sz="1100" dirty="0">
                <a:latin typeface="+mn-ea"/>
              </a:rPr>
              <a:t>[</a:t>
            </a:r>
            <a:r>
              <a:rPr lang="ko-KR" altLang="en-US" sz="1100" b="1" dirty="0">
                <a:latin typeface="+mn-ea"/>
              </a:rPr>
              <a:t>설문조사 참여하기</a:t>
            </a:r>
            <a:r>
              <a:rPr lang="en-US" altLang="ko-KR" sz="1100" dirty="0">
                <a:latin typeface="+mn-ea"/>
              </a:rPr>
              <a:t>]</a:t>
            </a:r>
            <a:r>
              <a:rPr lang="ko-KR" altLang="en-US" sz="1100" dirty="0">
                <a:latin typeface="+mn-ea"/>
              </a:rPr>
              <a:t> 버튼을 눌러주세요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FFB756F-A4A7-7414-FB54-B87FED2B1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2896"/>
            <a:ext cx="9906000" cy="2196753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id="{F824D033-94D0-FA50-D9FD-71D1BACC5601}"/>
              </a:ext>
            </a:extLst>
          </p:cNvPr>
          <p:cNvGrpSpPr/>
          <p:nvPr/>
        </p:nvGrpSpPr>
        <p:grpSpPr>
          <a:xfrm>
            <a:off x="2216696" y="4077072"/>
            <a:ext cx="201168" cy="201168"/>
            <a:chOff x="384048" y="1100337"/>
            <a:chExt cx="201168" cy="201168"/>
          </a:xfrm>
        </p:grpSpPr>
        <p:sp>
          <p:nvSpPr>
            <p:cNvPr id="11" name="Shape 5">
              <a:extLst>
                <a:ext uri="{FF2B5EF4-FFF2-40B4-BE49-F238E27FC236}">
                  <a16:creationId xmlns:a16="http://schemas.microsoft.com/office/drawing/2014/main" id="{BFAA9C1B-7AB5-A310-EA15-E932E3F07416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2" name="Text 6">
              <a:extLst>
                <a:ext uri="{FF2B5EF4-FFF2-40B4-BE49-F238E27FC236}">
                  <a16:creationId xmlns:a16="http://schemas.microsoft.com/office/drawing/2014/main" id="{5DDBA88C-9268-B982-F339-6B8F0F306DD4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0383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60637-8C0C-EDEE-921C-6B1697546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텍스트 개체 틀 1">
            <a:extLst>
              <a:ext uri="{FF2B5EF4-FFF2-40B4-BE49-F238E27FC236}">
                <a16:creationId xmlns:a16="http://schemas.microsoft.com/office/drawing/2014/main" id="{52A40477-72EC-0A45-9BB3-5F43C89C4E1C}"/>
              </a:ext>
            </a:extLst>
          </p:cNvPr>
          <p:cNvSpPr txBox="1"/>
          <p:nvPr/>
        </p:nvSpPr>
        <p:spPr>
          <a:xfrm>
            <a:off x="262455" y="315881"/>
            <a:ext cx="8208342" cy="338554"/>
          </a:xfrm>
          <a:prstGeom prst="rect">
            <a:avLst/>
          </a:prstGeom>
        </p:spPr>
        <p:txBody>
          <a:bodyPr vert="horz" wrap="square" lIns="0" tIns="0" rIns="0" bIns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200" b="1" kern="1200" baseline="0">
                <a:solidFill>
                  <a:schemeClr val="tx1"/>
                </a:solidFill>
                <a:latin typeface="나눔고딕"/>
                <a:ea typeface="나눔고딕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ko-KR" sz="2000" dirty="0">
                <a:latin typeface="LIFEPLUS Bold"/>
                <a:ea typeface="LIFEPLUS Bold"/>
              </a:rPr>
              <a:t> </a:t>
            </a:r>
            <a:r>
              <a:rPr lang="ko-KR" altLang="en-US" sz="2000" dirty="0">
                <a:latin typeface="LIFEPLUS Bold"/>
                <a:ea typeface="LIFEPLUS Bold"/>
              </a:rPr>
              <a:t>설문조사</a:t>
            </a: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A31CB1C4-DB1F-3EC4-0C51-E455AB6833D7}"/>
              </a:ext>
            </a:extLst>
          </p:cNvPr>
          <p:cNvCxnSpPr/>
          <p:nvPr/>
        </p:nvCxnSpPr>
        <p:spPr>
          <a:xfrm>
            <a:off x="2075470" y="7006001"/>
            <a:ext cx="6468932" cy="21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16710B46-D4FB-EA74-CDD2-B75C3E28CDEE}"/>
              </a:ext>
            </a:extLst>
          </p:cNvPr>
          <p:cNvGrpSpPr/>
          <p:nvPr/>
        </p:nvGrpSpPr>
        <p:grpSpPr>
          <a:xfrm>
            <a:off x="384048" y="1100337"/>
            <a:ext cx="201168" cy="201168"/>
            <a:chOff x="384048" y="1100337"/>
            <a:chExt cx="201168" cy="201168"/>
          </a:xfrm>
        </p:grpSpPr>
        <p:sp>
          <p:nvSpPr>
            <p:cNvPr id="5" name="Shape 5">
              <a:extLst>
                <a:ext uri="{FF2B5EF4-FFF2-40B4-BE49-F238E27FC236}">
                  <a16:creationId xmlns:a16="http://schemas.microsoft.com/office/drawing/2014/main" id="{E3B9963D-C354-95DB-875B-369894FA36FA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6" name="Text 6">
              <a:extLst>
                <a:ext uri="{FF2B5EF4-FFF2-40B4-BE49-F238E27FC236}">
                  <a16:creationId xmlns:a16="http://schemas.microsoft.com/office/drawing/2014/main" id="{8D01C418-F73C-CF42-EA71-DA090997A5D8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sp>
        <p:nvSpPr>
          <p:cNvPr id="7" name="Text 7">
            <a:extLst>
              <a:ext uri="{FF2B5EF4-FFF2-40B4-BE49-F238E27FC236}">
                <a16:creationId xmlns:a16="http://schemas.microsoft.com/office/drawing/2014/main" id="{97232EE3-B1D1-F666-F86E-4AD0AA3D1279}"/>
              </a:ext>
            </a:extLst>
          </p:cNvPr>
          <p:cNvSpPr/>
          <p:nvPr/>
        </p:nvSpPr>
        <p:spPr>
          <a:xfrm>
            <a:off x="585216" y="1101880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+mn-ea"/>
              </a:rPr>
              <a:t>설문조사 질문을 읽고 그에 대한 답변을 선택해 주세요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C74437B-4479-AD87-698E-C8DB78D878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20552" y="2144208"/>
            <a:ext cx="6524420" cy="4525152"/>
          </a:xfrm>
          <a:prstGeom prst="rect">
            <a:avLst/>
          </a:prstGeom>
        </p:spPr>
      </p:pic>
      <p:grpSp>
        <p:nvGrpSpPr>
          <p:cNvPr id="9" name="그룹 8">
            <a:extLst>
              <a:ext uri="{FF2B5EF4-FFF2-40B4-BE49-F238E27FC236}">
                <a16:creationId xmlns:a16="http://schemas.microsoft.com/office/drawing/2014/main" id="{56E832A9-E2E3-13DE-ED58-4C8FFCBCC59E}"/>
              </a:ext>
            </a:extLst>
          </p:cNvPr>
          <p:cNvGrpSpPr/>
          <p:nvPr/>
        </p:nvGrpSpPr>
        <p:grpSpPr>
          <a:xfrm>
            <a:off x="384048" y="1411233"/>
            <a:ext cx="201168" cy="201168"/>
            <a:chOff x="384048" y="1411233"/>
            <a:chExt cx="201168" cy="201168"/>
          </a:xfrm>
        </p:grpSpPr>
        <p:sp>
          <p:nvSpPr>
            <p:cNvPr id="10" name="Shape 8">
              <a:extLst>
                <a:ext uri="{FF2B5EF4-FFF2-40B4-BE49-F238E27FC236}">
                  <a16:creationId xmlns:a16="http://schemas.microsoft.com/office/drawing/2014/main" id="{A709810F-A388-A484-6804-4FA1CFFCEA9F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11" name="Text 9">
              <a:extLst>
                <a:ext uri="{FF2B5EF4-FFF2-40B4-BE49-F238E27FC236}">
                  <a16:creationId xmlns:a16="http://schemas.microsoft.com/office/drawing/2014/main" id="{4CDC6CAE-42A4-0958-7526-314174732188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2</a:t>
              </a:r>
              <a:endParaRPr lang="en-US" sz="1000" dirty="0"/>
            </a:p>
          </p:txBody>
        </p:sp>
      </p:grpSp>
      <p:sp>
        <p:nvSpPr>
          <p:cNvPr id="12" name="Text 10">
            <a:extLst>
              <a:ext uri="{FF2B5EF4-FFF2-40B4-BE49-F238E27FC236}">
                <a16:creationId xmlns:a16="http://schemas.microsoft.com/office/drawing/2014/main" id="{9335656D-E407-4697-AB8F-10E288BD4D2E}"/>
              </a:ext>
            </a:extLst>
          </p:cNvPr>
          <p:cNvSpPr/>
          <p:nvPr/>
        </p:nvSpPr>
        <p:spPr>
          <a:xfrm>
            <a:off x="585216" y="1381914"/>
            <a:ext cx="8735568" cy="5349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맑은 고딕"/>
                <a:sym typeface="Wingdings"/>
              </a:rPr>
              <a:t>모든 질문에 대한 답변 후 </a:t>
            </a:r>
            <a:r>
              <a:rPr lang="en-US" altLang="ko-KR" sz="1100" dirty="0">
                <a:latin typeface="맑은 고딕"/>
                <a:sym typeface="Wingdings"/>
              </a:rPr>
              <a:t>[</a:t>
            </a:r>
            <a:r>
              <a:rPr lang="ko-KR" altLang="en-US" sz="1100" b="1" dirty="0">
                <a:latin typeface="맑은 고딕"/>
                <a:sym typeface="Wingdings"/>
              </a:rPr>
              <a:t>제출하기</a:t>
            </a:r>
            <a:r>
              <a:rPr lang="en-US" altLang="ko-KR" sz="1100" dirty="0">
                <a:latin typeface="맑은 고딕"/>
                <a:sym typeface="Wingdings"/>
              </a:rPr>
              <a:t>]</a:t>
            </a:r>
            <a:r>
              <a:rPr lang="ko-KR" altLang="en-US" sz="1100" dirty="0">
                <a:latin typeface="맑은 고딕"/>
                <a:sym typeface="Wingdings"/>
              </a:rPr>
              <a:t> 버튼을 눌러주세요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38141DF3-87FE-F8DD-2C8E-3BDE04F36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2702" y="2253473"/>
            <a:ext cx="6969224" cy="2304638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777E5DFF-DD6A-67EB-CC80-37051DA68607}"/>
              </a:ext>
            </a:extLst>
          </p:cNvPr>
          <p:cNvSpPr/>
          <p:nvPr/>
        </p:nvSpPr>
        <p:spPr>
          <a:xfrm>
            <a:off x="2317012" y="2636912"/>
            <a:ext cx="28803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626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6B640-FF53-17C2-FB3F-AB6C30BD7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텍스트 개체 틀 1">
            <a:extLst>
              <a:ext uri="{FF2B5EF4-FFF2-40B4-BE49-F238E27FC236}">
                <a16:creationId xmlns:a16="http://schemas.microsoft.com/office/drawing/2014/main" id="{C3940AB6-7CE5-035A-58A2-315344D3AFD8}"/>
              </a:ext>
            </a:extLst>
          </p:cNvPr>
          <p:cNvSpPr txBox="1"/>
          <p:nvPr/>
        </p:nvSpPr>
        <p:spPr>
          <a:xfrm>
            <a:off x="262455" y="315881"/>
            <a:ext cx="8208342" cy="338554"/>
          </a:xfrm>
          <a:prstGeom prst="rect">
            <a:avLst/>
          </a:prstGeom>
        </p:spPr>
        <p:txBody>
          <a:bodyPr vert="horz" wrap="square" lIns="0" tIns="0" rIns="0" bIns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200" b="1" kern="1200" baseline="0">
                <a:solidFill>
                  <a:schemeClr val="tx1"/>
                </a:solidFill>
                <a:latin typeface="나눔고딕"/>
                <a:ea typeface="나눔고딕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ko-KR" altLang="en-US" sz="2000" dirty="0">
                <a:latin typeface="LIFEPLUS Bold"/>
                <a:ea typeface="LIFEPLUS Bold"/>
              </a:rPr>
              <a:t>원격지원 이용 안내</a:t>
            </a: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EA1059E4-6E2D-C0D8-F1FC-39BF591D6D87}"/>
              </a:ext>
            </a:extLst>
          </p:cNvPr>
          <p:cNvCxnSpPr/>
          <p:nvPr/>
        </p:nvCxnSpPr>
        <p:spPr>
          <a:xfrm>
            <a:off x="2075470" y="7006001"/>
            <a:ext cx="6468932" cy="21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EF40C166-85C8-98E7-E52D-82E037084C67}"/>
              </a:ext>
            </a:extLst>
          </p:cNvPr>
          <p:cNvGrpSpPr/>
          <p:nvPr/>
        </p:nvGrpSpPr>
        <p:grpSpPr>
          <a:xfrm>
            <a:off x="384048" y="1100337"/>
            <a:ext cx="201168" cy="201168"/>
            <a:chOff x="384048" y="1100337"/>
            <a:chExt cx="201168" cy="201168"/>
          </a:xfrm>
        </p:grpSpPr>
        <p:sp>
          <p:nvSpPr>
            <p:cNvPr id="5" name="Shape 5">
              <a:extLst>
                <a:ext uri="{FF2B5EF4-FFF2-40B4-BE49-F238E27FC236}">
                  <a16:creationId xmlns:a16="http://schemas.microsoft.com/office/drawing/2014/main" id="{AC098875-4771-EACD-084D-E75208E124E7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6" name="Text 6">
              <a:extLst>
                <a:ext uri="{FF2B5EF4-FFF2-40B4-BE49-F238E27FC236}">
                  <a16:creationId xmlns:a16="http://schemas.microsoft.com/office/drawing/2014/main" id="{2E16711A-8ECB-0126-F253-E4E8B19FE7B9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sp>
        <p:nvSpPr>
          <p:cNvPr id="7" name="Text 7">
            <a:extLst>
              <a:ext uri="{FF2B5EF4-FFF2-40B4-BE49-F238E27FC236}">
                <a16:creationId xmlns:a16="http://schemas.microsoft.com/office/drawing/2014/main" id="{72775A31-341C-1CFF-EE0C-DD358C0A26FE}"/>
              </a:ext>
            </a:extLst>
          </p:cNvPr>
          <p:cNvSpPr/>
          <p:nvPr/>
        </p:nvSpPr>
        <p:spPr>
          <a:xfrm>
            <a:off x="585216" y="1101880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+mn-ea"/>
              </a:rPr>
              <a:t>홈페이지 상단에 </a:t>
            </a:r>
            <a:r>
              <a:rPr lang="en-US" altLang="ko-KR" sz="1100" dirty="0">
                <a:latin typeface="맑은 고딕"/>
                <a:sym typeface="Wingdings"/>
              </a:rPr>
              <a:t>[</a:t>
            </a:r>
            <a:r>
              <a:rPr lang="ko-KR" altLang="en-US" sz="1100" b="1" dirty="0">
                <a:latin typeface="맑은 고딕"/>
                <a:sym typeface="Wingdings"/>
              </a:rPr>
              <a:t>원격지원</a:t>
            </a:r>
            <a:r>
              <a:rPr lang="en-US" altLang="ko-KR" sz="1100" dirty="0">
                <a:latin typeface="맑은 고딕"/>
                <a:sym typeface="Wingdings"/>
              </a:rPr>
              <a:t>]</a:t>
            </a:r>
            <a:r>
              <a:rPr lang="ko-KR" altLang="en-US" sz="1100" dirty="0">
                <a:latin typeface="맑은 고딕"/>
                <a:sym typeface="Wingdings"/>
              </a:rPr>
              <a:t> 버튼을 눌러주세요</a:t>
            </a:r>
            <a:endParaRPr lang="ko-KR" altLang="en-US" sz="1100" dirty="0">
              <a:latin typeface="+mn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505F05F-1278-98D0-5D87-BA107B076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36" y="1628800"/>
            <a:ext cx="9562328" cy="450053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F75694C4-C540-1A8A-E62E-DDD36213F4A3}"/>
              </a:ext>
            </a:extLst>
          </p:cNvPr>
          <p:cNvSpPr/>
          <p:nvPr/>
        </p:nvSpPr>
        <p:spPr>
          <a:xfrm>
            <a:off x="3944888" y="3284984"/>
            <a:ext cx="1656184" cy="309216"/>
          </a:xfrm>
          <a:prstGeom prst="rect">
            <a:avLst/>
          </a:prstGeom>
          <a:noFill/>
          <a:ln w="28575">
            <a:solidFill>
              <a:srgbClr val="FF4D5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3927761-C0E1-9BF8-D2B0-09A95719F201}"/>
              </a:ext>
            </a:extLst>
          </p:cNvPr>
          <p:cNvSpPr/>
          <p:nvPr/>
        </p:nvSpPr>
        <p:spPr>
          <a:xfrm>
            <a:off x="9057456" y="5157192"/>
            <a:ext cx="571876" cy="226616"/>
          </a:xfrm>
          <a:prstGeom prst="rect">
            <a:avLst/>
          </a:prstGeom>
          <a:noFill/>
          <a:ln w="28575">
            <a:solidFill>
              <a:srgbClr val="FF4D5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84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D22D5-C06C-FD1C-EB97-29E3AAF2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텍스트 개체 틀 1">
            <a:extLst>
              <a:ext uri="{FF2B5EF4-FFF2-40B4-BE49-F238E27FC236}">
                <a16:creationId xmlns:a16="http://schemas.microsoft.com/office/drawing/2014/main" id="{29BA4537-0BF1-AC48-9CA6-54D0B9083830}"/>
              </a:ext>
            </a:extLst>
          </p:cNvPr>
          <p:cNvSpPr txBox="1"/>
          <p:nvPr/>
        </p:nvSpPr>
        <p:spPr>
          <a:xfrm>
            <a:off x="262455" y="315881"/>
            <a:ext cx="8208342" cy="338554"/>
          </a:xfrm>
          <a:prstGeom prst="rect">
            <a:avLst/>
          </a:prstGeom>
        </p:spPr>
        <p:txBody>
          <a:bodyPr vert="horz" wrap="square" lIns="0" tIns="0" rIns="0" bIns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200" b="1" kern="1200" baseline="0">
                <a:solidFill>
                  <a:schemeClr val="tx1"/>
                </a:solidFill>
                <a:latin typeface="나눔고딕"/>
                <a:ea typeface="나눔고딕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ko-KR" altLang="en-US" sz="2000" dirty="0">
                <a:latin typeface="LIFEPLUS Bold"/>
                <a:ea typeface="LIFEPLUS Bold"/>
              </a:rPr>
              <a:t>원격지원 이용 안내</a:t>
            </a: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D0323B46-2B62-4D7F-E827-6C74CD7D091F}"/>
              </a:ext>
            </a:extLst>
          </p:cNvPr>
          <p:cNvCxnSpPr/>
          <p:nvPr/>
        </p:nvCxnSpPr>
        <p:spPr>
          <a:xfrm>
            <a:off x="2075470" y="7006001"/>
            <a:ext cx="6468932" cy="21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758BB66B-2D27-F392-07DF-C40FF87343FB}"/>
              </a:ext>
            </a:extLst>
          </p:cNvPr>
          <p:cNvGrpSpPr/>
          <p:nvPr/>
        </p:nvGrpSpPr>
        <p:grpSpPr>
          <a:xfrm>
            <a:off x="384048" y="1100337"/>
            <a:ext cx="201168" cy="201168"/>
            <a:chOff x="384048" y="1100337"/>
            <a:chExt cx="201168" cy="201168"/>
          </a:xfrm>
        </p:grpSpPr>
        <p:sp>
          <p:nvSpPr>
            <p:cNvPr id="5" name="Shape 5">
              <a:extLst>
                <a:ext uri="{FF2B5EF4-FFF2-40B4-BE49-F238E27FC236}">
                  <a16:creationId xmlns:a16="http://schemas.microsoft.com/office/drawing/2014/main" id="{EAEF8BB7-5186-A3CE-AB99-DEBB69369B5E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6" name="Text 6">
              <a:extLst>
                <a:ext uri="{FF2B5EF4-FFF2-40B4-BE49-F238E27FC236}">
                  <a16:creationId xmlns:a16="http://schemas.microsoft.com/office/drawing/2014/main" id="{2F45BCF1-4BBA-69B9-2875-9C1F779B162B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sp>
        <p:nvSpPr>
          <p:cNvPr id="7" name="Text 7">
            <a:extLst>
              <a:ext uri="{FF2B5EF4-FFF2-40B4-BE49-F238E27FC236}">
                <a16:creationId xmlns:a16="http://schemas.microsoft.com/office/drawing/2014/main" id="{13B56B81-7E08-3CD7-CDC2-E20559753DAC}"/>
              </a:ext>
            </a:extLst>
          </p:cNvPr>
          <p:cNvSpPr/>
          <p:nvPr/>
        </p:nvSpPr>
        <p:spPr>
          <a:xfrm>
            <a:off x="585216" y="1101880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맑은 고딕"/>
                <a:sym typeface="Wingdings"/>
              </a:rPr>
              <a:t>버튼을 클릭하여 파일을 다운로드 받아 주세요</a:t>
            </a:r>
            <a:endParaRPr lang="ko-KR" altLang="en-US" sz="1100" dirty="0">
              <a:latin typeface="+mn-ea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19D83D5D-D1DC-87D8-7977-DC6A20D767C3}"/>
              </a:ext>
            </a:extLst>
          </p:cNvPr>
          <p:cNvGrpSpPr/>
          <p:nvPr/>
        </p:nvGrpSpPr>
        <p:grpSpPr>
          <a:xfrm>
            <a:off x="384048" y="1411233"/>
            <a:ext cx="201168" cy="201168"/>
            <a:chOff x="384048" y="1411233"/>
            <a:chExt cx="201168" cy="201168"/>
          </a:xfrm>
        </p:grpSpPr>
        <p:sp>
          <p:nvSpPr>
            <p:cNvPr id="8" name="Shape 8">
              <a:extLst>
                <a:ext uri="{FF2B5EF4-FFF2-40B4-BE49-F238E27FC236}">
                  <a16:creationId xmlns:a16="http://schemas.microsoft.com/office/drawing/2014/main" id="{C465DAD9-F1B7-B2F3-D3E7-2A61C2136AA0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9" name="Text 9">
              <a:extLst>
                <a:ext uri="{FF2B5EF4-FFF2-40B4-BE49-F238E27FC236}">
                  <a16:creationId xmlns:a16="http://schemas.microsoft.com/office/drawing/2014/main" id="{6DB2CA57-936C-13B3-F42E-606EDB414009}"/>
                </a:ext>
              </a:extLst>
            </p:cNvPr>
            <p:cNvSpPr/>
            <p:nvPr/>
          </p:nvSpPr>
          <p:spPr>
            <a:xfrm>
              <a:off x="384048" y="1411233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2</a:t>
              </a:r>
              <a:endParaRPr lang="en-US" sz="1000" dirty="0"/>
            </a:p>
          </p:txBody>
        </p:sp>
      </p:grpSp>
      <p:sp>
        <p:nvSpPr>
          <p:cNvPr id="10" name="Text 10">
            <a:extLst>
              <a:ext uri="{FF2B5EF4-FFF2-40B4-BE49-F238E27FC236}">
                <a16:creationId xmlns:a16="http://schemas.microsoft.com/office/drawing/2014/main" id="{1F7E3B3E-A44F-4F02-0BA8-BC8681644B34}"/>
              </a:ext>
            </a:extLst>
          </p:cNvPr>
          <p:cNvSpPr/>
          <p:nvPr/>
        </p:nvSpPr>
        <p:spPr>
          <a:xfrm>
            <a:off x="585216" y="1381914"/>
            <a:ext cx="8735568" cy="5349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en-US" altLang="ko-KR" sz="1100" dirty="0">
                <a:latin typeface="맑은 고딕"/>
                <a:sym typeface="Wingdings"/>
              </a:rPr>
              <a:t>[</a:t>
            </a:r>
            <a:r>
              <a:rPr lang="ko-KR" altLang="en-US" sz="1100" b="1" dirty="0">
                <a:latin typeface="맑은 고딕"/>
                <a:sym typeface="Wingdings"/>
              </a:rPr>
              <a:t>파일열기</a:t>
            </a:r>
            <a:r>
              <a:rPr lang="en-US" altLang="ko-KR" sz="1100" dirty="0">
                <a:latin typeface="맑은 고딕"/>
                <a:sym typeface="Wingdings"/>
              </a:rPr>
              <a:t>]</a:t>
            </a:r>
            <a:r>
              <a:rPr lang="ko-KR" altLang="en-US" sz="1100" dirty="0">
                <a:latin typeface="맑은 고딕"/>
                <a:sym typeface="Wingdings"/>
              </a:rPr>
              <a:t> 버튼을 눌러주세요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76EBF71F-149A-9564-6F8E-0DCCC266D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265" y="1833833"/>
            <a:ext cx="6068513" cy="423256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D4995049-A4C0-3ACF-86F7-8D03877D7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954" y="2333697"/>
            <a:ext cx="3086531" cy="981212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CE280F05-A614-8F3B-5DBA-4FE017E2B5AC}"/>
              </a:ext>
            </a:extLst>
          </p:cNvPr>
          <p:cNvSpPr/>
          <p:nvPr/>
        </p:nvSpPr>
        <p:spPr>
          <a:xfrm>
            <a:off x="6443954" y="2333697"/>
            <a:ext cx="3086530" cy="981212"/>
          </a:xfrm>
          <a:prstGeom prst="rect">
            <a:avLst/>
          </a:prstGeom>
          <a:noFill/>
          <a:ln w="28575">
            <a:solidFill>
              <a:srgbClr val="FF4D5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AEC36BA-6B30-1627-E2A6-C29B19CE9CEC}"/>
              </a:ext>
            </a:extLst>
          </p:cNvPr>
          <p:cNvSpPr/>
          <p:nvPr/>
        </p:nvSpPr>
        <p:spPr>
          <a:xfrm>
            <a:off x="4160912" y="2333697"/>
            <a:ext cx="1008112" cy="303215"/>
          </a:xfrm>
          <a:prstGeom prst="rect">
            <a:avLst/>
          </a:prstGeom>
          <a:noFill/>
          <a:ln w="28575">
            <a:solidFill>
              <a:srgbClr val="FF4D5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300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텍스트 개체 틀 1"/>
          <p:cNvSpPr txBox="1"/>
          <p:nvPr/>
        </p:nvSpPr>
        <p:spPr>
          <a:xfrm>
            <a:off x="262455" y="315881"/>
            <a:ext cx="8208342" cy="338554"/>
          </a:xfrm>
          <a:prstGeom prst="rect">
            <a:avLst/>
          </a:prstGeom>
        </p:spPr>
        <p:txBody>
          <a:bodyPr vert="horz" wrap="square" lIns="0" tIns="0" rIns="0" bIns="0"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200" b="1" kern="1200" baseline="0">
                <a:solidFill>
                  <a:schemeClr val="tx1"/>
                </a:solidFill>
                <a:latin typeface="나눔고딕"/>
                <a:ea typeface="나눔고딕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ko-KR" altLang="en-US" sz="2000" dirty="0">
                <a:latin typeface="LIFEPLUS Bold"/>
                <a:ea typeface="LIFEPLUS Bold"/>
              </a:rPr>
              <a:t>원격지원 이용 안내</a:t>
            </a:r>
          </a:p>
        </p:txBody>
      </p:sp>
      <p:cxnSp>
        <p:nvCxnSpPr>
          <p:cNvPr id="86" name="직선 연결선 85"/>
          <p:cNvCxnSpPr/>
          <p:nvPr/>
        </p:nvCxnSpPr>
        <p:spPr>
          <a:xfrm>
            <a:off x="2075470" y="7006001"/>
            <a:ext cx="6468932" cy="21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4CE3B683-4E5C-44FC-4AF6-BD29B799F2FF}"/>
              </a:ext>
            </a:extLst>
          </p:cNvPr>
          <p:cNvGrpSpPr/>
          <p:nvPr/>
        </p:nvGrpSpPr>
        <p:grpSpPr>
          <a:xfrm>
            <a:off x="384048" y="1100337"/>
            <a:ext cx="201168" cy="201168"/>
            <a:chOff x="384048" y="1100337"/>
            <a:chExt cx="201168" cy="201168"/>
          </a:xfrm>
        </p:grpSpPr>
        <p:sp>
          <p:nvSpPr>
            <p:cNvPr id="5" name="Shape 5">
              <a:extLst>
                <a:ext uri="{FF2B5EF4-FFF2-40B4-BE49-F238E27FC236}">
                  <a16:creationId xmlns:a16="http://schemas.microsoft.com/office/drawing/2014/main" id="{CD6FDA05-F85F-30F6-73D8-22B553F80DFB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ellipse">
              <a:avLst/>
            </a:prstGeom>
            <a:solidFill>
              <a:srgbClr val="FF4D5E"/>
            </a:solidFill>
            <a:ln/>
          </p:spPr>
        </p:sp>
        <p:sp>
          <p:nvSpPr>
            <p:cNvPr id="6" name="Text 6">
              <a:extLst>
                <a:ext uri="{FF2B5EF4-FFF2-40B4-BE49-F238E27FC236}">
                  <a16:creationId xmlns:a16="http://schemas.microsoft.com/office/drawing/2014/main" id="{F0796378-C633-5344-371D-04FC2BD7F9BD}"/>
                </a:ext>
              </a:extLst>
            </p:cNvPr>
            <p:cNvSpPr/>
            <p:nvPr/>
          </p:nvSpPr>
          <p:spPr>
            <a:xfrm>
              <a:off x="384048" y="1100337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0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000" dirty="0"/>
            </a:p>
          </p:txBody>
        </p:sp>
      </p:grpSp>
      <p:sp>
        <p:nvSpPr>
          <p:cNvPr id="7" name="Text 7">
            <a:extLst>
              <a:ext uri="{FF2B5EF4-FFF2-40B4-BE49-F238E27FC236}">
                <a16:creationId xmlns:a16="http://schemas.microsoft.com/office/drawing/2014/main" id="{F14959D0-5336-6B65-0FCC-2AD01EEB5097}"/>
              </a:ext>
            </a:extLst>
          </p:cNvPr>
          <p:cNvSpPr/>
          <p:nvPr/>
        </p:nvSpPr>
        <p:spPr>
          <a:xfrm>
            <a:off x="560512" y="1052736"/>
            <a:ext cx="8577072" cy="310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300"/>
              </a:spcAft>
              <a:defRPr/>
            </a:pPr>
            <a:r>
              <a:rPr lang="ko-KR" altLang="en-US" sz="1100" dirty="0">
                <a:latin typeface="맑은 고딕"/>
                <a:sym typeface="Wingdings"/>
              </a:rPr>
              <a:t>상담원에게 안내 받은 인증번호를 입력하고</a:t>
            </a:r>
            <a:r>
              <a:rPr lang="en-US" altLang="ko-KR" sz="1100" dirty="0">
                <a:latin typeface="맑은 고딕"/>
                <a:sym typeface="Wingdings"/>
              </a:rPr>
              <a:t>, </a:t>
            </a:r>
            <a:r>
              <a:rPr lang="ko-KR" altLang="en-US" sz="1100" dirty="0">
                <a:latin typeface="맑은 고딕"/>
                <a:sym typeface="Wingdings"/>
              </a:rPr>
              <a:t>연결 버튼을 클릭 후</a:t>
            </a:r>
            <a:r>
              <a:rPr lang="en-US" altLang="ko-KR" sz="1100" dirty="0">
                <a:latin typeface="맑은 고딕"/>
                <a:sym typeface="Wingdings"/>
              </a:rPr>
              <a:t>, </a:t>
            </a:r>
            <a:r>
              <a:rPr lang="ko-KR" altLang="en-US" sz="1100" dirty="0">
                <a:latin typeface="맑은 고딕"/>
                <a:sym typeface="Wingdings"/>
              </a:rPr>
              <a:t>상담사와 연결될 때까지 잠시만 기다려 주세요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594D81B-11A4-46B3-03D5-3E5B47E7C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858" y="2276872"/>
            <a:ext cx="4330283" cy="32249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1188</TotalTime>
  <Words>584</Words>
  <Application>Microsoft Office PowerPoint</Application>
  <PresentationFormat>A4 용지(210x297mm)</PresentationFormat>
  <Paragraphs>110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32" baseType="lpstr">
      <vt:lpstr>LIFEPLUS Bold</vt:lpstr>
      <vt:lpstr>Sandoll GothicNeoRound 06 Sb</vt:lpstr>
      <vt:lpstr>YD윤고딕 320</vt:lpstr>
      <vt:lpstr>경기천년제목 Bold</vt:lpstr>
      <vt:lpstr>나눔고딕</vt:lpstr>
      <vt:lpstr>나눔고딕OTF</vt:lpstr>
      <vt:lpstr>맑은 고딕</vt:lpstr>
      <vt:lpstr>한화 L</vt:lpstr>
      <vt:lpstr>Arial</vt:lpstr>
      <vt:lpstr>Calibri</vt:lpstr>
      <vt:lpstr>Calibri Light</vt:lpstr>
      <vt:lpstr>Consolas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Office 사용자</dc:creator>
  <cp:lastModifiedBy>서현 김</cp:lastModifiedBy>
  <cp:revision>1034</cp:revision>
  <dcterms:created xsi:type="dcterms:W3CDTF">2016-03-31T05:11:15Z</dcterms:created>
  <dcterms:modified xsi:type="dcterms:W3CDTF">2026-08-20T05:51:45Z</dcterms:modified>
  <cp:version/>
</cp:coreProperties>
</file>